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0" r:id="rId3"/>
    <p:sldId id="257" r:id="rId4"/>
    <p:sldId id="261" r:id="rId5"/>
    <p:sldId id="262" r:id="rId6"/>
    <p:sldId id="278" r:id="rId7"/>
    <p:sldId id="279" r:id="rId8"/>
    <p:sldId id="263" r:id="rId9"/>
    <p:sldId id="276" r:id="rId10"/>
    <p:sldId id="264" r:id="rId11"/>
    <p:sldId id="274" r:id="rId12"/>
    <p:sldId id="275" r:id="rId13"/>
    <p:sldId id="265" r:id="rId14"/>
    <p:sldId id="266" r:id="rId15"/>
    <p:sldId id="271" r:id="rId16"/>
    <p:sldId id="273" r:id="rId17"/>
    <p:sldId id="272" r:id="rId18"/>
    <p:sldId id="281" r:id="rId19"/>
    <p:sldId id="280" r:id="rId20"/>
    <p:sldId id="267" r:id="rId21"/>
    <p:sldId id="268" r:id="rId22"/>
    <p:sldId id="269" r:id="rId23"/>
    <p:sldId id="259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69D5"/>
    <a:srgbClr val="D4BF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79259" autoAdjust="0"/>
  </p:normalViewPr>
  <p:slideViewPr>
    <p:cSldViewPr snapToGrid="0">
      <p:cViewPr varScale="1">
        <p:scale>
          <a:sx n="57" d="100"/>
          <a:sy n="57" d="100"/>
        </p:scale>
        <p:origin x="12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ECE60E-130F-4C6F-BCC4-2DCD3DB55C48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0D0E6D-04C8-4E16-8901-1F2C674B6B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684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사용한 언어들 </a:t>
            </a:r>
            <a:r>
              <a:rPr lang="en-US" altLang="ko-KR" dirty="0"/>
              <a:t>– </a:t>
            </a:r>
          </a:p>
          <a:p>
            <a:r>
              <a:rPr lang="en-US" altLang="ko-KR" dirty="0" err="1"/>
              <a:t>Mysql</a:t>
            </a:r>
            <a:endParaRPr lang="en-US" altLang="ko-KR" dirty="0"/>
          </a:p>
          <a:p>
            <a:r>
              <a:rPr lang="en-US" altLang="ko-KR" dirty="0"/>
              <a:t>Php</a:t>
            </a:r>
          </a:p>
          <a:p>
            <a:r>
              <a:rPr lang="en-US" altLang="ko-KR" dirty="0"/>
              <a:t>Html</a:t>
            </a:r>
            <a:r>
              <a:rPr lang="ko-KR" altLang="en-US" dirty="0"/>
              <a:t> </a:t>
            </a:r>
            <a:r>
              <a:rPr lang="en-US" altLang="ko-KR" dirty="0" err="1"/>
              <a:t>css</a:t>
            </a:r>
            <a:r>
              <a:rPr lang="en-US" altLang="ko-KR" dirty="0"/>
              <a:t> </a:t>
            </a:r>
            <a:r>
              <a:rPr lang="en-US" altLang="ko-KR" dirty="0" err="1"/>
              <a:t>js</a:t>
            </a:r>
            <a:r>
              <a:rPr lang="en-US" altLang="ko-KR" dirty="0"/>
              <a:t> Bootstrap </a:t>
            </a:r>
            <a:r>
              <a:rPr lang="en-US" altLang="ko-KR" dirty="0" err="1"/>
              <a:t>Jquery</a:t>
            </a:r>
            <a:endParaRPr lang="en-US" altLang="ko-KR" dirty="0"/>
          </a:p>
          <a:p>
            <a:r>
              <a:rPr lang="en-US" altLang="ko-KR" dirty="0" err="1"/>
              <a:t>Xampp</a:t>
            </a:r>
            <a:endParaRPr lang="en-US" altLang="ko-KR" dirty="0"/>
          </a:p>
          <a:p>
            <a:r>
              <a:rPr lang="en-US" altLang="ko-KR" dirty="0"/>
              <a:t>Python</a:t>
            </a:r>
          </a:p>
          <a:p>
            <a:r>
              <a:rPr lang="en-US" altLang="ko-KR" dirty="0"/>
              <a:t>C++</a:t>
            </a:r>
          </a:p>
          <a:p>
            <a:endParaRPr lang="en-US" altLang="ko-KR" dirty="0"/>
          </a:p>
          <a:p>
            <a:r>
              <a:rPr lang="en-US" altLang="ko-KR" dirty="0"/>
              <a:t>HTML CSS JS Bootstrap </a:t>
            </a:r>
            <a:r>
              <a:rPr lang="en-US" altLang="ko-KR" dirty="0" err="1"/>
              <a:t>Jquery</a:t>
            </a:r>
            <a:r>
              <a:rPr lang="en-US" altLang="ko-KR" dirty="0"/>
              <a:t> : </a:t>
            </a:r>
            <a:r>
              <a:rPr lang="ko-KR" altLang="en-US" dirty="0"/>
              <a:t>데이터의 시각화 및 저장을 위한 인터페이스 제공</a:t>
            </a:r>
            <a:endParaRPr lang="en-US" altLang="ko-KR" dirty="0"/>
          </a:p>
          <a:p>
            <a:r>
              <a:rPr lang="en-US" altLang="ko-KR" dirty="0"/>
              <a:t>MySQL ,XAMPP, PHP : DB</a:t>
            </a:r>
            <a:r>
              <a:rPr lang="ko-KR" altLang="en-US" dirty="0"/>
              <a:t>와 웹을 연결하기 위한</a:t>
            </a:r>
            <a:endParaRPr lang="en-US" altLang="ko-KR" dirty="0"/>
          </a:p>
          <a:p>
            <a:r>
              <a:rPr lang="en-US" altLang="ko-KR" dirty="0"/>
              <a:t>Python : </a:t>
            </a:r>
            <a:r>
              <a:rPr lang="ko-KR" altLang="en-US" dirty="0"/>
              <a:t>필요한 데이터 </a:t>
            </a:r>
            <a:r>
              <a:rPr lang="ko-KR" altLang="en-US" dirty="0" err="1"/>
              <a:t>크롤링</a:t>
            </a:r>
            <a:r>
              <a:rPr lang="en-US" altLang="ko-KR" dirty="0"/>
              <a:t>, </a:t>
            </a:r>
            <a:r>
              <a:rPr lang="ko-KR" altLang="en-US" dirty="0"/>
              <a:t>수집을 위함</a:t>
            </a:r>
            <a:endParaRPr lang="en-US" altLang="ko-KR" dirty="0"/>
          </a:p>
          <a:p>
            <a:r>
              <a:rPr lang="en-US" altLang="ko-KR" dirty="0"/>
              <a:t>C++ : </a:t>
            </a:r>
            <a:r>
              <a:rPr lang="ko-KR" altLang="en-US" dirty="0"/>
              <a:t>수집한 데이터를 </a:t>
            </a:r>
            <a:r>
              <a:rPr lang="en-US" altLang="ko-KR" dirty="0" err="1"/>
              <a:t>Mysql</a:t>
            </a:r>
            <a:r>
              <a:rPr lang="ko-KR" altLang="en-US" dirty="0"/>
              <a:t>에 </a:t>
            </a:r>
            <a:r>
              <a:rPr lang="ko-KR" altLang="en-US" dirty="0" err="1"/>
              <a:t>넣을수</a:t>
            </a:r>
            <a:r>
              <a:rPr lang="ko-KR" altLang="en-US" dirty="0"/>
              <a:t> 있게 쿼리문으로 </a:t>
            </a:r>
            <a:r>
              <a:rPr lang="ko-KR" altLang="en-US" dirty="0" err="1"/>
              <a:t>가공하기위함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0D0E6D-04C8-4E16-8901-1F2C674B6B7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023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사용한 언어들 </a:t>
            </a:r>
            <a:r>
              <a:rPr lang="en-US" altLang="ko-KR" dirty="0"/>
              <a:t>– </a:t>
            </a:r>
          </a:p>
          <a:p>
            <a:r>
              <a:rPr lang="en-US" altLang="ko-KR" dirty="0" err="1"/>
              <a:t>Mysql</a:t>
            </a:r>
            <a:endParaRPr lang="en-US" altLang="ko-KR" dirty="0"/>
          </a:p>
          <a:p>
            <a:r>
              <a:rPr lang="en-US" altLang="ko-KR" dirty="0"/>
              <a:t>Php</a:t>
            </a:r>
          </a:p>
          <a:p>
            <a:r>
              <a:rPr lang="en-US" altLang="ko-KR" dirty="0"/>
              <a:t>Html</a:t>
            </a:r>
            <a:r>
              <a:rPr lang="ko-KR" altLang="en-US" dirty="0"/>
              <a:t> </a:t>
            </a:r>
            <a:r>
              <a:rPr lang="en-US" altLang="ko-KR" dirty="0" err="1"/>
              <a:t>css</a:t>
            </a:r>
            <a:r>
              <a:rPr lang="en-US" altLang="ko-KR" dirty="0"/>
              <a:t> </a:t>
            </a:r>
            <a:r>
              <a:rPr lang="en-US" altLang="ko-KR" dirty="0" err="1"/>
              <a:t>js</a:t>
            </a:r>
            <a:r>
              <a:rPr lang="en-US" altLang="ko-KR" dirty="0"/>
              <a:t> Bootstrap </a:t>
            </a:r>
            <a:r>
              <a:rPr lang="en-US" altLang="ko-KR" dirty="0" err="1"/>
              <a:t>Jquery</a:t>
            </a:r>
            <a:endParaRPr lang="en-US" altLang="ko-KR" dirty="0"/>
          </a:p>
          <a:p>
            <a:r>
              <a:rPr lang="en-US" altLang="ko-KR" dirty="0" err="1"/>
              <a:t>Xampp</a:t>
            </a:r>
            <a:endParaRPr lang="en-US" altLang="ko-KR" dirty="0"/>
          </a:p>
          <a:p>
            <a:r>
              <a:rPr lang="en-US" altLang="ko-KR" dirty="0"/>
              <a:t>Python</a:t>
            </a:r>
          </a:p>
          <a:p>
            <a:r>
              <a:rPr lang="en-US" altLang="ko-KR" dirty="0"/>
              <a:t>C++</a:t>
            </a:r>
          </a:p>
          <a:p>
            <a:endParaRPr lang="en-US" altLang="ko-KR" dirty="0"/>
          </a:p>
          <a:p>
            <a:r>
              <a:rPr lang="en-US" altLang="ko-KR" dirty="0"/>
              <a:t>HTML CSS JS Bootstrap </a:t>
            </a:r>
            <a:r>
              <a:rPr lang="en-US" altLang="ko-KR" dirty="0" err="1"/>
              <a:t>Jquery</a:t>
            </a:r>
            <a:r>
              <a:rPr lang="en-US" altLang="ko-KR" dirty="0"/>
              <a:t> : </a:t>
            </a:r>
            <a:r>
              <a:rPr lang="ko-KR" altLang="en-US" dirty="0"/>
              <a:t>데이터의 시각화 및 저장을 위한 인터페이스 제공</a:t>
            </a:r>
            <a:endParaRPr lang="en-US" altLang="ko-KR" dirty="0"/>
          </a:p>
          <a:p>
            <a:r>
              <a:rPr lang="en-US" altLang="ko-KR" dirty="0"/>
              <a:t>MySQL ,XAMPP, PHP : DB</a:t>
            </a:r>
            <a:r>
              <a:rPr lang="ko-KR" altLang="en-US" dirty="0"/>
              <a:t>와 웹을 연결하기 위한</a:t>
            </a:r>
            <a:endParaRPr lang="en-US" altLang="ko-KR" dirty="0"/>
          </a:p>
          <a:p>
            <a:r>
              <a:rPr lang="en-US" altLang="ko-KR" dirty="0"/>
              <a:t>Python : </a:t>
            </a:r>
            <a:r>
              <a:rPr lang="ko-KR" altLang="en-US" dirty="0"/>
              <a:t>필요한 데이터 </a:t>
            </a:r>
            <a:r>
              <a:rPr lang="ko-KR" altLang="en-US" dirty="0" err="1"/>
              <a:t>크롤링</a:t>
            </a:r>
            <a:r>
              <a:rPr lang="en-US" altLang="ko-KR" dirty="0"/>
              <a:t>, </a:t>
            </a:r>
            <a:r>
              <a:rPr lang="ko-KR" altLang="en-US" dirty="0"/>
              <a:t>수집을 위함</a:t>
            </a:r>
            <a:endParaRPr lang="en-US" altLang="ko-KR" dirty="0"/>
          </a:p>
          <a:p>
            <a:r>
              <a:rPr lang="en-US" altLang="ko-KR" dirty="0"/>
              <a:t>C++ : </a:t>
            </a:r>
            <a:r>
              <a:rPr lang="ko-KR" altLang="en-US" dirty="0"/>
              <a:t>수집한 데이터를 </a:t>
            </a:r>
            <a:r>
              <a:rPr lang="en-US" altLang="ko-KR" dirty="0" err="1"/>
              <a:t>Mysql</a:t>
            </a:r>
            <a:r>
              <a:rPr lang="ko-KR" altLang="en-US" dirty="0"/>
              <a:t>에 </a:t>
            </a:r>
            <a:r>
              <a:rPr lang="ko-KR" altLang="en-US" dirty="0" err="1"/>
              <a:t>넣을수</a:t>
            </a:r>
            <a:r>
              <a:rPr lang="ko-KR" altLang="en-US" dirty="0"/>
              <a:t> 있게 쿼리문으로 </a:t>
            </a:r>
            <a:r>
              <a:rPr lang="ko-KR" altLang="en-US" dirty="0" err="1"/>
              <a:t>가공하기위함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0D0E6D-04C8-4E16-8901-1F2C674B6B7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903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사용한 언어들 </a:t>
            </a:r>
            <a:r>
              <a:rPr lang="en-US" altLang="ko-KR" dirty="0"/>
              <a:t>– </a:t>
            </a:r>
          </a:p>
          <a:p>
            <a:r>
              <a:rPr lang="en-US" altLang="ko-KR" dirty="0" err="1"/>
              <a:t>Mysql</a:t>
            </a:r>
            <a:endParaRPr lang="en-US" altLang="ko-KR" dirty="0"/>
          </a:p>
          <a:p>
            <a:r>
              <a:rPr lang="en-US" altLang="ko-KR" dirty="0"/>
              <a:t>Php</a:t>
            </a:r>
          </a:p>
          <a:p>
            <a:r>
              <a:rPr lang="en-US" altLang="ko-KR" dirty="0"/>
              <a:t>Html</a:t>
            </a:r>
            <a:r>
              <a:rPr lang="ko-KR" altLang="en-US" dirty="0"/>
              <a:t> </a:t>
            </a:r>
            <a:r>
              <a:rPr lang="en-US" altLang="ko-KR" dirty="0" err="1"/>
              <a:t>css</a:t>
            </a:r>
            <a:r>
              <a:rPr lang="en-US" altLang="ko-KR" dirty="0"/>
              <a:t> </a:t>
            </a:r>
            <a:r>
              <a:rPr lang="en-US" altLang="ko-KR" dirty="0" err="1"/>
              <a:t>js</a:t>
            </a:r>
            <a:r>
              <a:rPr lang="en-US" altLang="ko-KR" dirty="0"/>
              <a:t> Bootstrap </a:t>
            </a:r>
            <a:r>
              <a:rPr lang="en-US" altLang="ko-KR" dirty="0" err="1"/>
              <a:t>Jquery</a:t>
            </a:r>
            <a:endParaRPr lang="en-US" altLang="ko-KR" dirty="0"/>
          </a:p>
          <a:p>
            <a:r>
              <a:rPr lang="en-US" altLang="ko-KR" dirty="0" err="1"/>
              <a:t>Xampp</a:t>
            </a:r>
            <a:endParaRPr lang="en-US" altLang="ko-KR" dirty="0"/>
          </a:p>
          <a:p>
            <a:r>
              <a:rPr lang="en-US" altLang="ko-KR" dirty="0"/>
              <a:t>Python</a:t>
            </a:r>
          </a:p>
          <a:p>
            <a:r>
              <a:rPr lang="en-US" altLang="ko-KR" dirty="0"/>
              <a:t>C++</a:t>
            </a:r>
          </a:p>
          <a:p>
            <a:endParaRPr lang="en-US" altLang="ko-KR" dirty="0"/>
          </a:p>
          <a:p>
            <a:r>
              <a:rPr lang="en-US" altLang="ko-KR" dirty="0"/>
              <a:t>HTML CSS JS Bootstrap </a:t>
            </a:r>
            <a:r>
              <a:rPr lang="en-US" altLang="ko-KR" dirty="0" err="1"/>
              <a:t>Jquery</a:t>
            </a:r>
            <a:r>
              <a:rPr lang="en-US" altLang="ko-KR" dirty="0"/>
              <a:t> : </a:t>
            </a:r>
            <a:r>
              <a:rPr lang="ko-KR" altLang="en-US" dirty="0"/>
              <a:t>데이터의 시각화 및 저장을 위한 인터페이스 제공</a:t>
            </a:r>
            <a:endParaRPr lang="en-US" altLang="ko-KR" dirty="0"/>
          </a:p>
          <a:p>
            <a:r>
              <a:rPr lang="en-US" altLang="ko-KR" dirty="0"/>
              <a:t>MySQL ,XAMPP, PHP : DB</a:t>
            </a:r>
            <a:r>
              <a:rPr lang="ko-KR" altLang="en-US" dirty="0"/>
              <a:t>와 웹을 연결하기 위한</a:t>
            </a:r>
            <a:endParaRPr lang="en-US" altLang="ko-KR" dirty="0"/>
          </a:p>
          <a:p>
            <a:r>
              <a:rPr lang="en-US" altLang="ko-KR" dirty="0"/>
              <a:t>Python : </a:t>
            </a:r>
            <a:r>
              <a:rPr lang="ko-KR" altLang="en-US" dirty="0"/>
              <a:t>필요한 데이터 </a:t>
            </a:r>
            <a:r>
              <a:rPr lang="ko-KR" altLang="en-US" dirty="0" err="1"/>
              <a:t>크롤링</a:t>
            </a:r>
            <a:r>
              <a:rPr lang="en-US" altLang="ko-KR" dirty="0"/>
              <a:t>, </a:t>
            </a:r>
            <a:r>
              <a:rPr lang="ko-KR" altLang="en-US" dirty="0"/>
              <a:t>수집을 위함</a:t>
            </a:r>
            <a:endParaRPr lang="en-US" altLang="ko-KR" dirty="0"/>
          </a:p>
          <a:p>
            <a:r>
              <a:rPr lang="en-US" altLang="ko-KR" dirty="0"/>
              <a:t>C++ : </a:t>
            </a:r>
            <a:r>
              <a:rPr lang="ko-KR" altLang="en-US" dirty="0"/>
              <a:t>수집한 데이터를 </a:t>
            </a:r>
            <a:r>
              <a:rPr lang="en-US" altLang="ko-KR" dirty="0" err="1"/>
              <a:t>Mysql</a:t>
            </a:r>
            <a:r>
              <a:rPr lang="ko-KR" altLang="en-US" dirty="0"/>
              <a:t>에 </a:t>
            </a:r>
            <a:r>
              <a:rPr lang="ko-KR" altLang="en-US" dirty="0" err="1"/>
              <a:t>넣을수</a:t>
            </a:r>
            <a:r>
              <a:rPr lang="ko-KR" altLang="en-US" dirty="0"/>
              <a:t> 있게 쿼리문으로 </a:t>
            </a:r>
            <a:r>
              <a:rPr lang="ko-KR" altLang="en-US" dirty="0" err="1"/>
              <a:t>가공하기위함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0D0E6D-04C8-4E16-8901-1F2C674B6B7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553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0D0E6D-04C8-4E16-8901-1F2C674B6B7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1958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EECF8D-990C-45DC-975D-F38917752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AE84D5-6016-403C-9953-4E22D08EAC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59BD4B-72CA-443A-BAA4-23DC8CDA4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FB5270-FC25-4CBD-93F4-E905F29B1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6506DE-0B2E-4D6B-833C-2E305070E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300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A32B1-CF32-444C-99D1-A9AD7B166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28F3FE6-DCA5-448C-B0F4-BA44E8240D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C2E997-0079-4A92-9CEA-F00918524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8A5700-F438-4A4C-A75D-443B6D72A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5BD51E-B6DC-48CD-AE4C-52E70722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852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F0CDD68-E303-44EE-956A-1BEFC31C4B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A844136-23DB-4A16-A9B4-E8DD4E5BB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04F82E-F7DB-4967-84CE-994A427B8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621E9A-E857-42F3-BCE7-C974E6BF0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7676C4-7487-4573-B710-417DF5BE0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12138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2" t="5570" r="7310" b="1088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428" y="996631"/>
            <a:ext cx="8811145" cy="48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979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40" y="578735"/>
            <a:ext cx="4931603" cy="3287210"/>
          </a:xfrm>
          <a:prstGeom prst="rect">
            <a:avLst/>
          </a:prstGeom>
        </p:spPr>
      </p:pic>
      <p:sp>
        <p:nvSpPr>
          <p:cNvPr id="7" name="텍스트 상자 6"/>
          <p:cNvSpPr txBox="1"/>
          <p:nvPr userDrawn="1"/>
        </p:nvSpPr>
        <p:spPr>
          <a:xfrm>
            <a:off x="2001959" y="1868397"/>
            <a:ext cx="2515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>
                <a:solidFill>
                  <a:schemeClr val="bg1"/>
                </a:solidFill>
                <a:latin typeface="NanumBarunGothic YetHangul" charset="-127"/>
                <a:ea typeface="NanumBarunGothic YetHangul" charset="-127"/>
                <a:cs typeface="NanumBarunGothic YetHangul" charset="-127"/>
              </a:rPr>
              <a:t>INDEX</a:t>
            </a:r>
            <a:endParaRPr kumimoji="1" lang="ko-KR" altLang="en-US" sz="4000" b="1" dirty="0">
              <a:solidFill>
                <a:schemeClr val="bg1"/>
              </a:solidFill>
              <a:latin typeface="NanumBarunGothic YetHangul" charset="-127"/>
              <a:ea typeface="NanumBarunGothic YetHangul" charset="-127"/>
              <a:cs typeface="NanumBarunGothic YetHangul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2692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bg>
      <p:bgPr>
        <a:solidFill>
          <a:srgbClr val="E5D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284480" y="182880"/>
            <a:ext cx="11602720" cy="6431280"/>
          </a:xfrm>
          <a:prstGeom prst="rect">
            <a:avLst/>
          </a:prstGeom>
          <a:solidFill>
            <a:schemeClr val="bg1"/>
          </a:solidFill>
          <a:ln>
            <a:solidFill>
              <a:srgbClr val="CCB3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800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447040" y="304800"/>
            <a:ext cx="11277600" cy="6172200"/>
          </a:xfrm>
          <a:prstGeom prst="rect">
            <a:avLst/>
          </a:prstGeom>
          <a:noFill/>
          <a:ln w="9525">
            <a:solidFill>
              <a:srgbClr val="CCB3EA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800"/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7085" y="-92598"/>
            <a:ext cx="4444679" cy="2372811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372603" y="4862720"/>
            <a:ext cx="5860288" cy="290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349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1018573" y="335666"/>
            <a:ext cx="10170289" cy="6169306"/>
          </a:xfrm>
          <a:prstGeom prst="rect">
            <a:avLst/>
          </a:prstGeom>
          <a:solidFill>
            <a:srgbClr val="EDDCFE"/>
          </a:solidFill>
          <a:ln w="9525">
            <a:solidFill>
              <a:srgbClr val="CCB3EA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800"/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12" b="11230"/>
          <a:stretch/>
        </p:blipFill>
        <p:spPr>
          <a:xfrm rot="5400000">
            <a:off x="2590800" y="-2590800"/>
            <a:ext cx="70104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452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28539E-DD6A-4A24-AAE4-7438FBCA0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A860B9-914D-4D33-A7FC-48A0DE7A1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358F57-94A7-4160-85AC-18AC5A1F2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2603B8-7ECD-476B-BDC9-A965DFCA9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2FB399-4082-4DA0-8F0E-87713EFA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648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BF173A-21DE-4248-8863-D6D5C7DFC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932032-416B-4F1C-94FF-319960790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DC20FA-0D33-490B-AF71-C6EDA30DD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B9C61B-C569-47BB-959E-1BB10C302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52531B-358E-4C09-874B-3E2B28A42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5075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B8F3BE-4331-42B3-AB18-77538BE27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8583B9-EB11-48BD-A055-05AA003261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948F7D-144D-4F5A-A3B4-9D97AAFC2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891047-DCF4-4671-B8F2-0C868F0B3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65ADCE-57BD-47DA-9207-238410EC4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9DD179-21DB-4CA1-AD86-0E72AC1BB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752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D3C3B1-A27A-4F9A-A4E2-582AC336F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647A6B-80E1-4120-BE24-B9CC343AE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C40ADA-F2F6-4361-B8B3-4DA05E4E3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44D2E89-730F-4EB2-8F08-2DC48CD50E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ED8672E-C0C9-4DC4-91E0-D62D8D2EC3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58B740E-C514-4C01-818F-29EDC4F73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837B5D-D438-402E-AFEB-36CFA468D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592071C-35FF-444E-8CD0-F046ADF17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099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5641C7-DF30-40E8-83C8-ECE913BAD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3981080-7E57-427D-B8DC-E5CF1BEA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A4EF698-5A00-4110-8327-00BD5DCC4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885CFE-5183-4B83-9E4B-3366612F0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37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D45FC72-D3BF-4F3A-A2C9-0A513EC65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96FF79E-ED06-4811-A81E-F5C77D18A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DAF951-1E6D-4670-B6F8-4907F4AF6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77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378323-6C9D-4F9A-A21E-665F6BEF7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13AAEF-4735-4A9F-A515-F61123AAC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F0142A-A745-46FD-AD65-46D3FA07D7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9706D0-F12D-4F5A-AF1E-392D3C6F8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CABEFF-35DB-4D91-BAA8-D106DA145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870071-2CF8-4B32-9FB7-74934896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2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71BFC7-97E0-4192-A364-0E9819909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125F46-F40D-4AD8-90D2-40D9E13FD9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AD486C-7D5F-4A8A-8298-7ACEDCF1CD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3230E9-8C62-4CCF-AFED-C375DEF40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6FC447-A66D-46E7-9B21-67D126746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924537-E675-4DCC-BA11-B416AB1A6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801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B044272-2EB0-4720-920D-CA7ADBD7F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D612FE-6840-4246-B04C-C788812C4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3E547E-0D67-422F-81FE-BEB07FFAEA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12329-D55F-4601-8AFF-3DA7C4017210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A192F6-5850-4EB9-8A97-A598563CE5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57DEFE-7DA6-4D32-A6CB-6BEA97C835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C39E0-E1DA-4443-B64D-30E1ED0F5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843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[R] 4"/>
          <p:cNvCxnSpPr/>
          <p:nvPr/>
        </p:nvCxnSpPr>
        <p:spPr>
          <a:xfrm>
            <a:off x="5139896" y="2502241"/>
            <a:ext cx="1912209" cy="1"/>
          </a:xfrm>
          <a:prstGeom prst="line">
            <a:avLst/>
          </a:prstGeom>
          <a:ln>
            <a:solidFill>
              <a:srgbClr val="7F6D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8"/>
          <p:cNvCxnSpPr/>
          <p:nvPr/>
        </p:nvCxnSpPr>
        <p:spPr>
          <a:xfrm>
            <a:off x="5139895" y="3964462"/>
            <a:ext cx="1912209" cy="1"/>
          </a:xfrm>
          <a:prstGeom prst="line">
            <a:avLst/>
          </a:prstGeom>
          <a:ln>
            <a:solidFill>
              <a:srgbClr val="7F6D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텍스트 상자 9"/>
          <p:cNvSpPr txBox="1"/>
          <p:nvPr/>
        </p:nvSpPr>
        <p:spPr>
          <a:xfrm>
            <a:off x="4449506" y="2494411"/>
            <a:ext cx="32929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6935A4"/>
                </a:solidFill>
                <a:latin typeface="微软雅黑" panose="020B0503020204020204" charset="-122"/>
                <a:ea typeface="微软雅黑" panose="020B0503020204020204" charset="-122"/>
              </a:rPr>
              <a:t>CREATE</a:t>
            </a:r>
            <a:endParaRPr kumimoji="1" lang="ko-KR" altLang="en-US" sz="6000" dirty="0">
              <a:solidFill>
                <a:srgbClr val="6935A4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4449505" y="5682091"/>
            <a:ext cx="3460780" cy="1015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dirty="0">
                <a:ea typeface="HY그래픽" panose="02030600000101010101" pitchFamily="18" charset="-127"/>
              </a:rPr>
              <a:t>2015041068   </a:t>
            </a:r>
            <a:r>
              <a:rPr lang="en-US" altLang="zh-CN" dirty="0" err="1">
                <a:ea typeface="HY그래픽" panose="02030600000101010101" pitchFamily="18" charset="-127"/>
              </a:rPr>
              <a:t>Jeong</a:t>
            </a:r>
            <a:r>
              <a:rPr lang="en-US" altLang="zh-CN" dirty="0">
                <a:ea typeface="HY그래픽" panose="02030600000101010101" pitchFamily="18" charset="-127"/>
              </a:rPr>
              <a:t> Min </a:t>
            </a:r>
            <a:r>
              <a:rPr lang="en-US" altLang="zh-CN" dirty="0" err="1">
                <a:ea typeface="HY그래픽" panose="02030600000101010101" pitchFamily="18" charset="-127"/>
              </a:rPr>
              <a:t>Gyu</a:t>
            </a:r>
            <a:endParaRPr lang="en-US" altLang="zh-CN" dirty="0">
              <a:ea typeface="HY그래픽" panose="02030600000101010101" pitchFamily="18" charset="-127"/>
            </a:endParaRPr>
          </a:p>
          <a:p>
            <a:pPr>
              <a:lnSpc>
                <a:spcPct val="114000"/>
              </a:lnSpc>
            </a:pPr>
            <a:r>
              <a:rPr lang="en-US" altLang="zh-CN" dirty="0">
                <a:ea typeface="HY그래픽" panose="02030600000101010101" pitchFamily="18" charset="-127"/>
              </a:rPr>
              <a:t>2015041062   </a:t>
            </a:r>
            <a:r>
              <a:rPr lang="en-US" altLang="zh-CN" dirty="0" err="1">
                <a:ea typeface="HY그래픽" panose="02030600000101010101" pitchFamily="18" charset="-127"/>
              </a:rPr>
              <a:t>Heo</a:t>
            </a:r>
            <a:r>
              <a:rPr lang="en-US" altLang="zh-CN" dirty="0">
                <a:ea typeface="HY그래픽" panose="02030600000101010101" pitchFamily="18" charset="-127"/>
              </a:rPr>
              <a:t> Ji Yong</a:t>
            </a:r>
          </a:p>
          <a:p>
            <a:pPr>
              <a:lnSpc>
                <a:spcPct val="114000"/>
              </a:lnSpc>
            </a:pPr>
            <a:r>
              <a:rPr lang="en-US" altLang="zh-CN" dirty="0">
                <a:ea typeface="HY그래픽" panose="02030600000101010101" pitchFamily="18" charset="-127"/>
              </a:rPr>
              <a:t>2015041070   Kim Il Hwan</a:t>
            </a:r>
          </a:p>
        </p:txBody>
      </p:sp>
      <p:sp>
        <p:nvSpPr>
          <p:cNvPr id="6" name="文本框 441">
            <a:extLst>
              <a:ext uri="{FF2B5EF4-FFF2-40B4-BE49-F238E27FC236}">
                <a16:creationId xmlns:a16="http://schemas.microsoft.com/office/drawing/2014/main" id="{BA86FE3B-D61B-4B4F-869B-B35980E38E54}"/>
              </a:ext>
            </a:extLst>
          </p:cNvPr>
          <p:cNvSpPr txBox="1"/>
          <p:nvPr/>
        </p:nvSpPr>
        <p:spPr>
          <a:xfrm>
            <a:off x="4797756" y="3510073"/>
            <a:ext cx="544933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sz="2000" dirty="0">
                <a:solidFill>
                  <a:srgbClr val="6935A4"/>
                </a:solidFill>
                <a:effectLst>
                  <a:reflection blurRad="6350" stA="31000" endPos="50000" dist="76200" dir="5400000" sy="-100000" algn="bl" rotWithShape="0"/>
                </a:effectLst>
                <a:latin typeface="微软雅黑" panose="020B0503020204020204" charset="-122"/>
                <a:ea typeface="微软雅黑" panose="020B0503020204020204" charset="-122"/>
              </a:rPr>
              <a:t>Reservation system</a:t>
            </a:r>
            <a:endParaRPr sz="2000" dirty="0">
              <a:solidFill>
                <a:srgbClr val="6935A4"/>
              </a:solidFill>
              <a:effectLst>
                <a:reflection blurRad="6350" stA="31000" endPos="50000" dist="76200" dir="5400000" sy="-100000" algn="bl" rotWithShape="0"/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6105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914C353B-F07B-43D7-8977-2E93EFF61D2E}"/>
              </a:ext>
            </a:extLst>
          </p:cNvPr>
          <p:cNvSpPr txBox="1"/>
          <p:nvPr/>
        </p:nvSpPr>
        <p:spPr>
          <a:xfrm>
            <a:off x="5458145" y="1340331"/>
            <a:ext cx="12757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HY동녘B" panose="02030600000101010101" pitchFamily="18" charset="-127"/>
                <a:ea typeface="HY동녘B" panose="02030600000101010101" pitchFamily="18" charset="-127"/>
              </a:rPr>
              <a:t>Table</a:t>
            </a:r>
            <a:endParaRPr kumimoji="1" lang="ko-KR" altLang="en-US" sz="3000" dirty="0">
              <a:latin typeface="HY동녘B" panose="02030600000101010101" pitchFamily="18" charset="-127"/>
              <a:ea typeface="HY동녘B" panose="02030600000101010101" pitchFamily="18" charset="-127"/>
            </a:endParaRP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2F897A2C-D642-4B48-ADA2-498ED05D8B41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/>
          <a:srcRect l="7773" r="4740"/>
          <a:stretch/>
        </p:blipFill>
        <p:spPr>
          <a:xfrm>
            <a:off x="4686701" y="2022945"/>
            <a:ext cx="2519642" cy="1800000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D40DF26A-8581-4055-9887-0DCE79565597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/>
          <a:srcRect l="5026" r="11189" b="8462"/>
          <a:stretch/>
        </p:blipFill>
        <p:spPr>
          <a:xfrm>
            <a:off x="2077760" y="2099104"/>
            <a:ext cx="2413000" cy="1647685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187A8D58-748F-49A3-9769-025EAD45E6AE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l="6519" t="4944" r="5994" b="8462"/>
          <a:stretch/>
        </p:blipFill>
        <p:spPr>
          <a:xfrm>
            <a:off x="3238500" y="4051300"/>
            <a:ext cx="2519642" cy="1558700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5F392543-FB97-4448-BB14-43E1019D1B51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5"/>
          <a:srcRect l="9256" t="7865" r="6519"/>
          <a:stretch/>
        </p:blipFill>
        <p:spPr>
          <a:xfrm>
            <a:off x="6527800" y="3951562"/>
            <a:ext cx="2425700" cy="1658439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AD0D55AE-0727-47DE-940F-C5131BD28461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/>
          <a:srcRect l="6804" r="5709" b="4955"/>
          <a:stretch/>
        </p:blipFill>
        <p:spPr>
          <a:xfrm>
            <a:off x="7386394" y="1925979"/>
            <a:ext cx="2519643" cy="1710812"/>
          </a:xfrm>
          <a:prstGeom prst="rect">
            <a:avLst/>
          </a:prstGeom>
        </p:spPr>
      </p:pic>
      <p:sp>
        <p:nvSpPr>
          <p:cNvPr id="67" name="텍스트 상자 1">
            <a:extLst>
              <a:ext uri="{FF2B5EF4-FFF2-40B4-BE49-F238E27FC236}">
                <a16:creationId xmlns:a16="http://schemas.microsoft.com/office/drawing/2014/main" id="{D6D9475D-2D3D-4E48-AC42-2123DE3C77A0}"/>
              </a:ext>
            </a:extLst>
          </p:cNvPr>
          <p:cNvSpPr txBox="1"/>
          <p:nvPr/>
        </p:nvSpPr>
        <p:spPr>
          <a:xfrm>
            <a:off x="461173" y="311383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5 Data Base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200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914C353B-F07B-43D7-8977-2E93EFF61D2E}"/>
              </a:ext>
            </a:extLst>
          </p:cNvPr>
          <p:cNvSpPr txBox="1"/>
          <p:nvPr/>
        </p:nvSpPr>
        <p:spPr>
          <a:xfrm>
            <a:off x="5451072" y="1342613"/>
            <a:ext cx="12390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HY동녘B" panose="02030600000101010101" pitchFamily="18" charset="-127"/>
                <a:ea typeface="HY동녘B" panose="02030600000101010101" pitchFamily="18" charset="-127"/>
              </a:rPr>
              <a:t>Table</a:t>
            </a:r>
            <a:endParaRPr kumimoji="1" lang="ko-KR" altLang="en-US" sz="3000" dirty="0">
              <a:latin typeface="HY동녘B" panose="02030600000101010101" pitchFamily="18" charset="-127"/>
              <a:ea typeface="HY동녘B" panose="02030600000101010101" pitchFamily="18" charset="-127"/>
            </a:endParaRPr>
          </a:p>
        </p:txBody>
      </p:sp>
      <p:sp>
        <p:nvSpPr>
          <p:cNvPr id="67" name="텍스트 상자 1">
            <a:extLst>
              <a:ext uri="{FF2B5EF4-FFF2-40B4-BE49-F238E27FC236}">
                <a16:creationId xmlns:a16="http://schemas.microsoft.com/office/drawing/2014/main" id="{D6D9475D-2D3D-4E48-AC42-2123DE3C77A0}"/>
              </a:ext>
            </a:extLst>
          </p:cNvPr>
          <p:cNvSpPr txBox="1"/>
          <p:nvPr/>
        </p:nvSpPr>
        <p:spPr>
          <a:xfrm>
            <a:off x="457147" y="315981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5 Data Base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F0386B1-7EEB-4E42-9431-B400C76FA586}"/>
              </a:ext>
            </a:extLst>
          </p:cNvPr>
          <p:cNvGrpSpPr/>
          <p:nvPr/>
        </p:nvGrpSpPr>
        <p:grpSpPr>
          <a:xfrm>
            <a:off x="2272843" y="2276614"/>
            <a:ext cx="7392315" cy="2651355"/>
            <a:chOff x="551888" y="2104301"/>
            <a:chExt cx="7392315" cy="265135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F7D4F1A0-D9CC-4761-97A9-707A1270F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62303" y="2104301"/>
              <a:ext cx="3581900" cy="1181265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0656EEBE-B48A-47D8-B664-6A4F1EB0A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1888" y="2249964"/>
              <a:ext cx="4020111" cy="2505691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33563208-E7F5-4F28-9EA8-C9FEDEF67E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62303" y="3250496"/>
              <a:ext cx="3581900" cy="1505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47059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914C353B-F07B-43D7-8977-2E93EFF61D2E}"/>
              </a:ext>
            </a:extLst>
          </p:cNvPr>
          <p:cNvSpPr txBox="1"/>
          <p:nvPr/>
        </p:nvSpPr>
        <p:spPr>
          <a:xfrm>
            <a:off x="5519514" y="1279940"/>
            <a:ext cx="11529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HY동녘B" panose="02030600000101010101" pitchFamily="18" charset="-127"/>
                <a:ea typeface="HY동녘B" panose="02030600000101010101" pitchFamily="18" charset="-127"/>
              </a:rPr>
              <a:t>View</a:t>
            </a:r>
            <a:endParaRPr kumimoji="1" lang="ko-KR" altLang="en-US" sz="3000" dirty="0">
              <a:latin typeface="HY동녘B" panose="02030600000101010101" pitchFamily="18" charset="-127"/>
              <a:ea typeface="HY동녘B" panose="02030600000101010101" pitchFamily="18" charset="-127"/>
            </a:endParaRPr>
          </a:p>
        </p:txBody>
      </p:sp>
      <p:sp>
        <p:nvSpPr>
          <p:cNvPr id="67" name="텍스트 상자 1">
            <a:extLst>
              <a:ext uri="{FF2B5EF4-FFF2-40B4-BE49-F238E27FC236}">
                <a16:creationId xmlns:a16="http://schemas.microsoft.com/office/drawing/2014/main" id="{D6D9475D-2D3D-4E48-AC42-2123DE3C77A0}"/>
              </a:ext>
            </a:extLst>
          </p:cNvPr>
          <p:cNvSpPr txBox="1"/>
          <p:nvPr/>
        </p:nvSpPr>
        <p:spPr>
          <a:xfrm>
            <a:off x="459355" y="319026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5 Data Base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676FA04-643A-4165-8399-00983833E7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7" t="6893" r="6846" b="16313"/>
          <a:stretch/>
        </p:blipFill>
        <p:spPr>
          <a:xfrm>
            <a:off x="2171700" y="3135026"/>
            <a:ext cx="4229100" cy="100224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495AF10-6F9A-429E-8A3F-438CC55F67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62" r="2723" b="17806"/>
          <a:stretch/>
        </p:blipFill>
        <p:spPr>
          <a:xfrm>
            <a:off x="2171700" y="1987573"/>
            <a:ext cx="4229100" cy="100224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7AF3851-E50D-4BDE-AF3F-FD64C08193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1093" y="4282479"/>
            <a:ext cx="4820323" cy="129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307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55786968-B554-4DE5-ACB3-7ABA78C01DCD}"/>
              </a:ext>
            </a:extLst>
          </p:cNvPr>
          <p:cNvSpPr txBox="1"/>
          <p:nvPr/>
        </p:nvSpPr>
        <p:spPr>
          <a:xfrm>
            <a:off x="455984" y="313321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6 Tuning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텍스트 상자 1">
            <a:extLst>
              <a:ext uri="{FF2B5EF4-FFF2-40B4-BE49-F238E27FC236}">
                <a16:creationId xmlns:a16="http://schemas.microsoft.com/office/drawing/2014/main" id="{9EDAFC85-B4D1-4DA7-B49C-4553614AF096}"/>
              </a:ext>
            </a:extLst>
          </p:cNvPr>
          <p:cNvSpPr txBox="1"/>
          <p:nvPr/>
        </p:nvSpPr>
        <p:spPr>
          <a:xfrm>
            <a:off x="5199747" y="1202672"/>
            <a:ext cx="18115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HY동녘B" panose="02030600000101010101" pitchFamily="18" charset="-127"/>
                <a:ea typeface="HY동녘B" panose="02030600000101010101" pitchFamily="18" charset="-127"/>
              </a:rPr>
              <a:t>Indexing</a:t>
            </a:r>
            <a:endParaRPr kumimoji="1" lang="ko-KR" altLang="en-US" sz="3000" dirty="0">
              <a:latin typeface="HY동녘B" panose="02030600000101010101" pitchFamily="18" charset="-127"/>
              <a:ea typeface="HY동녘B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6540169-C7B5-474D-A854-A60343DE4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850" y="1905989"/>
            <a:ext cx="3486150" cy="16704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6665965-AD6A-4E32-B331-C953EE642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526" y="1905989"/>
            <a:ext cx="3476625" cy="167042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8682D3E-7609-4D18-A4D6-F976DE8F2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702" y="3689350"/>
            <a:ext cx="6943725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97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74D64F23-A721-47B6-907B-AE21DBA130D4}"/>
              </a:ext>
            </a:extLst>
          </p:cNvPr>
          <p:cNvSpPr txBox="1"/>
          <p:nvPr/>
        </p:nvSpPr>
        <p:spPr>
          <a:xfrm>
            <a:off x="454938" y="317501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7 Queries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텍스트 상자 1">
            <a:extLst>
              <a:ext uri="{FF2B5EF4-FFF2-40B4-BE49-F238E27FC236}">
                <a16:creationId xmlns:a16="http://schemas.microsoft.com/office/drawing/2014/main" id="{EF78C938-A22A-4D06-B0C4-3A050EF78D9D}"/>
              </a:ext>
            </a:extLst>
          </p:cNvPr>
          <p:cNvSpPr txBox="1"/>
          <p:nvPr/>
        </p:nvSpPr>
        <p:spPr>
          <a:xfrm>
            <a:off x="1992822" y="1135967"/>
            <a:ext cx="8618028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endParaRPr kumimoji="1" lang="en-US" altLang="ko-KR" sz="2000" dirty="0">
              <a:solidFill>
                <a:srgbClr val="724A97"/>
              </a:solidFill>
            </a:endParaRP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1. select content from notice order by ID desc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  Print the most recent announcement on the bulletin board</a:t>
            </a:r>
            <a:endParaRPr kumimoji="1" lang="en-US" altLang="ko-KR" sz="2000" dirty="0">
              <a:solidFill>
                <a:srgbClr val="9A69D5"/>
              </a:solidFill>
              <a:latin typeface="Arial Black" panose="020B0A04020102020204" pitchFamily="34" charset="0"/>
            </a:endParaRPr>
          </a:p>
          <a:p>
            <a:endParaRPr kumimoji="1" lang="en-US" altLang="ko-KR" sz="2000" dirty="0">
              <a:solidFill>
                <a:srgbClr val="724A97"/>
              </a:solidFill>
              <a:latin typeface="Arial Black" panose="020B0A04020102020204" pitchFamily="34" charset="0"/>
            </a:endParaRP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2. select * from service where ID = n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  Information output based on service ID</a:t>
            </a:r>
            <a:endParaRPr kumimoji="1" lang="en-US" altLang="ko-KR" sz="2000" dirty="0">
              <a:solidFill>
                <a:srgbClr val="9A69D5"/>
              </a:solidFill>
              <a:latin typeface="Arial Black" panose="020B0A04020102020204" pitchFamily="34" charset="0"/>
            </a:endParaRPr>
          </a:p>
          <a:p>
            <a:endParaRPr kumimoji="1" lang="en-US" altLang="ko-KR" sz="2000" dirty="0">
              <a:latin typeface="Arial Black" panose="020B0A04020102020204" pitchFamily="34" charset="0"/>
            </a:endParaRP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3. select content from community where </a:t>
            </a:r>
            <a:r>
              <a:rPr kumimoji="1" lang="en-US" altLang="ko-KR" sz="2000" dirty="0" err="1">
                <a:latin typeface="Arial Black" panose="020B0A04020102020204" pitchFamily="34" charset="0"/>
              </a:rPr>
              <a:t>rownumber</a:t>
            </a:r>
            <a:r>
              <a:rPr kumimoji="1" lang="en-US" altLang="ko-KR" sz="2000" dirty="0">
                <a:latin typeface="Arial Black" panose="020B0A04020102020204" pitchFamily="34" charset="0"/>
              </a:rPr>
              <a:t>=1;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  Output most recently entered comment information</a:t>
            </a:r>
          </a:p>
          <a:p>
            <a:endParaRPr kumimoji="1" lang="en-US" altLang="ko-KR" sz="2000" dirty="0">
              <a:solidFill>
                <a:srgbClr val="9A69D5"/>
              </a:solidFill>
              <a:latin typeface="Arial Black" panose="020B0A04020102020204" pitchFamily="34" charset="0"/>
            </a:endParaRP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4. create view community as select </a:t>
            </a:r>
            <a:r>
              <a:rPr kumimoji="1" lang="en-US" altLang="ko-KR" sz="2000" dirty="0" err="1">
                <a:latin typeface="Arial Black" panose="020B0A04020102020204" pitchFamily="34" charset="0"/>
              </a:rPr>
              <a:t>row_number</a:t>
            </a:r>
            <a:r>
              <a:rPr kumimoji="1" lang="en-US" altLang="ko-KR" sz="2000" dirty="0">
                <a:latin typeface="Arial Black" panose="020B0A04020102020204" pitchFamily="34" charset="0"/>
              </a:rPr>
              <a:t>() over (order by ID desc)as </a:t>
            </a:r>
            <a:r>
              <a:rPr kumimoji="1" lang="en-US" altLang="ko-KR" sz="2000" dirty="0" err="1">
                <a:latin typeface="Arial Black" panose="020B0A04020102020204" pitchFamily="34" charset="0"/>
              </a:rPr>
              <a:t>rownumber</a:t>
            </a:r>
            <a:r>
              <a:rPr kumimoji="1" lang="en-US" altLang="ko-KR" sz="2000" dirty="0">
                <a:latin typeface="Arial Black" panose="020B0A04020102020204" pitchFamily="34" charset="0"/>
              </a:rPr>
              <a:t>, </a:t>
            </a: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CONTENT,C_ID from comment;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  Create a Save View of the most recent comments you've typed in order</a:t>
            </a:r>
            <a:endParaRPr kumimoji="1" lang="en-US" altLang="ko-KR" sz="2000" dirty="0">
              <a:solidFill>
                <a:srgbClr val="9A69D5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308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74D64F23-A721-47B6-907B-AE21DBA130D4}"/>
              </a:ext>
            </a:extLst>
          </p:cNvPr>
          <p:cNvSpPr txBox="1"/>
          <p:nvPr/>
        </p:nvSpPr>
        <p:spPr>
          <a:xfrm>
            <a:off x="462747" y="311836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7 Queries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텍스트 상자 1">
            <a:extLst>
              <a:ext uri="{FF2B5EF4-FFF2-40B4-BE49-F238E27FC236}">
                <a16:creationId xmlns:a16="http://schemas.microsoft.com/office/drawing/2014/main" id="{EF78C938-A22A-4D06-B0C4-3A050EF78D9D}"/>
              </a:ext>
            </a:extLst>
          </p:cNvPr>
          <p:cNvSpPr txBox="1"/>
          <p:nvPr/>
        </p:nvSpPr>
        <p:spPr>
          <a:xfrm>
            <a:off x="2206908" y="1135967"/>
            <a:ext cx="78369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>
                <a:latin typeface="Arial Black" panose="020B0A04020102020204" pitchFamily="34" charset="0"/>
              </a:rPr>
              <a:t>5. select name from customer </a:t>
            </a: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where id=(select </a:t>
            </a:r>
            <a:r>
              <a:rPr kumimoji="1" lang="en-US" altLang="ko-KR" sz="2000" dirty="0" err="1">
                <a:latin typeface="Arial Black" panose="020B0A04020102020204" pitchFamily="34" charset="0"/>
              </a:rPr>
              <a:t>c_id</a:t>
            </a:r>
            <a:r>
              <a:rPr kumimoji="1" lang="en-US" altLang="ko-KR" sz="2000" dirty="0">
                <a:latin typeface="Arial Black" panose="020B0A04020102020204" pitchFamily="34" charset="0"/>
              </a:rPr>
              <a:t> from community</a:t>
            </a: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where </a:t>
            </a:r>
            <a:r>
              <a:rPr kumimoji="1" lang="en-US" altLang="ko-KR" sz="2000" dirty="0" err="1">
                <a:latin typeface="Arial Black" panose="020B0A04020102020204" pitchFamily="34" charset="0"/>
              </a:rPr>
              <a:t>rownumber</a:t>
            </a:r>
            <a:r>
              <a:rPr kumimoji="1" lang="en-US" altLang="ko-KR" sz="2000" dirty="0">
                <a:latin typeface="Arial Black" panose="020B0A04020102020204" pitchFamily="34" charset="0"/>
              </a:rPr>
              <a:t>=1);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  Match the id of the comments to the name output</a:t>
            </a:r>
          </a:p>
          <a:p>
            <a:endParaRPr kumimoji="1" lang="en-US" altLang="ko-KR" sz="2000" dirty="0">
              <a:solidFill>
                <a:srgbClr val="724A97"/>
              </a:solidFill>
              <a:latin typeface="Arial Black" panose="020B0A04020102020204" pitchFamily="34" charset="0"/>
            </a:endParaRP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6. select content from community where </a:t>
            </a:r>
            <a:r>
              <a:rPr kumimoji="1" lang="en-US" altLang="ko-KR" sz="2000" dirty="0" err="1">
                <a:latin typeface="Arial Black" panose="020B0A04020102020204" pitchFamily="34" charset="0"/>
              </a:rPr>
              <a:t>rownumber</a:t>
            </a:r>
            <a:r>
              <a:rPr kumimoji="1" lang="en-US" altLang="ko-KR" sz="2000" dirty="0">
                <a:latin typeface="Arial Black" panose="020B0A04020102020204" pitchFamily="34" charset="0"/>
              </a:rPr>
              <a:t>=2;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  Last 2nd saved comment output</a:t>
            </a:r>
          </a:p>
          <a:p>
            <a:endParaRPr kumimoji="1" lang="en-US" altLang="ko-KR" sz="2000" dirty="0">
              <a:solidFill>
                <a:srgbClr val="724A97"/>
              </a:solidFill>
              <a:latin typeface="Arial Black" panose="020B0A04020102020204" pitchFamily="34" charset="0"/>
            </a:endParaRP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7. select * from designer WHERE ID = 1;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  Name matches to print hairstyle</a:t>
            </a:r>
          </a:p>
          <a:p>
            <a:endParaRPr kumimoji="1" lang="en-US" altLang="ko-KR" sz="2000" dirty="0">
              <a:solidFill>
                <a:srgbClr val="724A97"/>
              </a:solidFill>
              <a:latin typeface="Arial Black" panose="020B0A04020102020204" pitchFamily="34" charset="0"/>
            </a:endParaRP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8. select * from logindata2 where ID='$id’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  Information confirmation output at login</a:t>
            </a:r>
            <a:endParaRPr kumimoji="1" lang="ko-KR" altLang="en-US" sz="2000" dirty="0">
              <a:solidFill>
                <a:srgbClr val="9A69D5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416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74D64F23-A721-47B6-907B-AE21DBA130D4}"/>
              </a:ext>
            </a:extLst>
          </p:cNvPr>
          <p:cNvSpPr txBox="1"/>
          <p:nvPr/>
        </p:nvSpPr>
        <p:spPr>
          <a:xfrm>
            <a:off x="461091" y="314265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7 Queries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텍스트 상자 1">
            <a:extLst>
              <a:ext uri="{FF2B5EF4-FFF2-40B4-BE49-F238E27FC236}">
                <a16:creationId xmlns:a16="http://schemas.microsoft.com/office/drawing/2014/main" id="{EF78C938-A22A-4D06-B0C4-3A050EF78D9D}"/>
              </a:ext>
            </a:extLst>
          </p:cNvPr>
          <p:cNvSpPr txBox="1"/>
          <p:nvPr/>
        </p:nvSpPr>
        <p:spPr>
          <a:xfrm>
            <a:off x="2177511" y="1135967"/>
            <a:ext cx="7836979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>
                <a:latin typeface="Arial Black" panose="020B0A04020102020204" pitchFamily="34" charset="0"/>
              </a:rPr>
              <a:t>9. insert into comment (</a:t>
            </a:r>
            <a:r>
              <a:rPr kumimoji="1" lang="en-US" altLang="ko-KR" sz="2000" dirty="0" err="1">
                <a:latin typeface="Arial Black" panose="020B0A04020102020204" pitchFamily="34" charset="0"/>
              </a:rPr>
              <a:t>content,c_id</a:t>
            </a:r>
            <a:r>
              <a:rPr kumimoji="1" lang="en-US" altLang="ko-KR" sz="2000" dirty="0">
                <a:latin typeface="Arial Black" panose="020B0A04020102020204" pitchFamily="34" charset="0"/>
              </a:rPr>
              <a:t>) select '$</a:t>
            </a:r>
            <a:r>
              <a:rPr kumimoji="1" lang="en-US" altLang="ko-KR" sz="2000" dirty="0" err="1">
                <a:latin typeface="Arial Black" panose="020B0A04020102020204" pitchFamily="34" charset="0"/>
              </a:rPr>
              <a:t>content',c.id</a:t>
            </a:r>
            <a:r>
              <a:rPr kumimoji="1" lang="en-US" altLang="ko-KR" sz="2000" dirty="0">
                <a:latin typeface="Arial Black" panose="020B0A04020102020204" pitchFamily="34" charset="0"/>
              </a:rPr>
              <a:t> from customer as c </a:t>
            </a: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where c.name = '$name’;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  Save the ID and the contents of the comment you entered.</a:t>
            </a:r>
          </a:p>
          <a:p>
            <a:endParaRPr kumimoji="1" lang="en-US" altLang="ko-KR" sz="2000" dirty="0">
              <a:solidFill>
                <a:srgbClr val="9A69D5"/>
              </a:solidFill>
              <a:latin typeface="Arial Black" panose="020B0A04020102020204" pitchFamily="34" charset="0"/>
            </a:endParaRP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10. insert into notice (content) values('$content’)</a:t>
            </a:r>
            <a:r>
              <a:rPr kumimoji="1" lang="en-US" altLang="ko-KR" sz="2000" dirty="0">
                <a:solidFill>
                  <a:srgbClr val="724A97"/>
                </a:solidFill>
                <a:latin typeface="Arial Black" panose="020B0A04020102020204" pitchFamily="34" charset="0"/>
              </a:rPr>
              <a:t> 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  Enter notice</a:t>
            </a:r>
            <a:endParaRPr kumimoji="1" lang="en-US" altLang="ko-KR" sz="2000" dirty="0">
              <a:solidFill>
                <a:srgbClr val="9A69D5"/>
              </a:solidFill>
              <a:latin typeface="Arial Black" panose="020B0A04020102020204" pitchFamily="34" charset="0"/>
            </a:endParaRP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11.insert into </a:t>
            </a:r>
            <a:r>
              <a:rPr kumimoji="1" lang="en-US" altLang="ko-KR" sz="2000" dirty="0" err="1">
                <a:latin typeface="Arial Black" panose="020B0A04020102020204" pitchFamily="34" charset="0"/>
              </a:rPr>
              <a:t>request_table</a:t>
            </a:r>
            <a:r>
              <a:rPr kumimoji="1" lang="en-US" altLang="ko-KR" sz="2000" dirty="0">
                <a:latin typeface="Arial Black" panose="020B0A04020102020204" pitchFamily="34" charset="0"/>
              </a:rPr>
              <a:t>(C_ID,I_ID,NUM)</a:t>
            </a: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SELECT </a:t>
            </a:r>
            <a:r>
              <a:rPr kumimoji="1" lang="en-US" altLang="ko-KR" sz="2000" dirty="0" err="1">
                <a:latin typeface="Arial Black" panose="020B0A04020102020204" pitchFamily="34" charset="0"/>
              </a:rPr>
              <a:t>C.ID,I.ID,$num</a:t>
            </a:r>
            <a:endParaRPr kumimoji="1" lang="en-US" altLang="ko-KR" sz="2000" dirty="0">
              <a:latin typeface="Arial Black" panose="020B0A04020102020204" pitchFamily="34" charset="0"/>
            </a:endParaRP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FROM CUSTOMER AS C, ITEM AS I</a:t>
            </a: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WHERE C.NAME = '$name' AND I.ID=$index;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  Save required information when requesting items</a:t>
            </a:r>
          </a:p>
          <a:p>
            <a:br>
              <a:rPr lang="en-US" altLang="ko-KR" sz="2000" dirty="0">
                <a:solidFill>
                  <a:srgbClr val="9A69D5"/>
                </a:solidFill>
              </a:rPr>
            </a:br>
            <a:endParaRPr kumimoji="1" lang="en-US" altLang="ko-KR" sz="2000" dirty="0">
              <a:solidFill>
                <a:srgbClr val="9A69D5"/>
              </a:solidFill>
              <a:latin typeface="Arial Black" panose="020B0A04020102020204" pitchFamily="34" charset="0"/>
            </a:endParaRPr>
          </a:p>
          <a:p>
            <a:endParaRPr kumimoji="1" lang="en-US" altLang="ko-KR" sz="2000" dirty="0">
              <a:solidFill>
                <a:srgbClr val="724A97"/>
              </a:solidFill>
              <a:latin typeface="Arial Black" panose="020B0A04020102020204" pitchFamily="34" charset="0"/>
            </a:endParaRPr>
          </a:p>
          <a:p>
            <a:endParaRPr kumimoji="1" lang="en-US" altLang="ko-KR" sz="2000" dirty="0">
              <a:solidFill>
                <a:srgbClr val="724A97"/>
              </a:solidFill>
              <a:latin typeface="Arial Black" panose="020B0A04020102020204" pitchFamily="34" charset="0"/>
            </a:endParaRPr>
          </a:p>
          <a:p>
            <a:endParaRPr kumimoji="1" lang="en-US" altLang="ko-KR" sz="2000" dirty="0">
              <a:solidFill>
                <a:srgbClr val="724A97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182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74D64F23-A721-47B6-907B-AE21DBA130D4}"/>
              </a:ext>
            </a:extLst>
          </p:cNvPr>
          <p:cNvSpPr txBox="1"/>
          <p:nvPr/>
        </p:nvSpPr>
        <p:spPr>
          <a:xfrm>
            <a:off x="459434" y="312388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7 Queries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AB7A86F-7A72-4FEA-8060-A7F31D52E6DA}"/>
              </a:ext>
            </a:extLst>
          </p:cNvPr>
          <p:cNvSpPr/>
          <p:nvPr/>
        </p:nvSpPr>
        <p:spPr>
          <a:xfrm>
            <a:off x="2221421" y="1335315"/>
            <a:ext cx="7154808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2000" dirty="0">
                <a:latin typeface="Arial Black" panose="020B0A04020102020204" pitchFamily="34" charset="0"/>
              </a:rPr>
              <a:t>12. select * from logindata2 where ID='$id’</a:t>
            </a:r>
          </a:p>
          <a:p>
            <a:r>
              <a:rPr lang="en-US" altLang="ko-KR" dirty="0">
                <a:solidFill>
                  <a:srgbClr val="9A69D5"/>
                </a:solidFill>
              </a:rPr>
              <a:t>  Check information when logging in</a:t>
            </a:r>
          </a:p>
          <a:p>
            <a:endParaRPr kumimoji="1" lang="en-US" altLang="ko-KR" sz="2000" dirty="0">
              <a:solidFill>
                <a:srgbClr val="9A69D5"/>
              </a:solidFill>
              <a:latin typeface="Arial Black" panose="020B0A04020102020204" pitchFamily="34" charset="0"/>
            </a:endParaRP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13. insert into customer (NAME, GENDER, PHONE, CITY, GU, DONG,CONTROL) </a:t>
            </a:r>
          </a:p>
          <a:p>
            <a:r>
              <a:rPr kumimoji="1" lang="en-US" altLang="ko-KR" sz="2000" dirty="0">
                <a:latin typeface="Arial Black" panose="020B0A04020102020204" pitchFamily="34" charset="0"/>
              </a:rPr>
              <a:t>values ('$NAME', '$GENDER', '$PHONE', '$CITY', '$GU', '$DONG','$CONTROL’)</a:t>
            </a:r>
            <a:endParaRPr kumimoji="1" lang="en-US" altLang="ko-KR" sz="2000" dirty="0">
              <a:solidFill>
                <a:srgbClr val="9A69D5"/>
              </a:solidFill>
              <a:latin typeface="Arial Black" panose="020B0A04020102020204" pitchFamily="34" charset="0"/>
            </a:endParaRPr>
          </a:p>
          <a:p>
            <a:r>
              <a:rPr lang="en-US" altLang="ko-KR" dirty="0">
                <a:solidFill>
                  <a:srgbClr val="9A69D5"/>
                </a:solidFill>
              </a:rPr>
              <a:t>  Enter required information when registering as a member</a:t>
            </a:r>
            <a:endParaRPr kumimoji="1" lang="en-US" altLang="ko-KR" sz="2000" dirty="0">
              <a:solidFill>
                <a:srgbClr val="9A69D5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2671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7B13411C-ED83-4869-A832-EB1C9525C73B}"/>
              </a:ext>
            </a:extLst>
          </p:cNvPr>
          <p:cNvSpPr txBox="1"/>
          <p:nvPr/>
        </p:nvSpPr>
        <p:spPr>
          <a:xfrm>
            <a:off x="462037" y="314042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8 Application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任意多边形: 形状 36">
            <a:extLst>
              <a:ext uri="{FF2B5EF4-FFF2-40B4-BE49-F238E27FC236}">
                <a16:creationId xmlns:a16="http://schemas.microsoft.com/office/drawing/2014/main" id="{393FB0C7-F8DA-4688-BAEB-C792AA1D30F8}"/>
              </a:ext>
            </a:extLst>
          </p:cNvPr>
          <p:cNvSpPr/>
          <p:nvPr/>
        </p:nvSpPr>
        <p:spPr bwMode="auto">
          <a:xfrm flipH="1">
            <a:off x="2329923" y="1232756"/>
            <a:ext cx="1135157" cy="1046357"/>
          </a:xfrm>
          <a:custGeom>
            <a:avLst/>
            <a:gdLst>
              <a:gd name="connsiteX0" fmla="*/ 4805268 w 5554132"/>
              <a:gd name="connsiteY0" fmla="*/ 313 h 5119649"/>
              <a:gd name="connsiteX1" fmla="*/ 5490256 w 5554132"/>
              <a:gd name="connsiteY1" fmla="*/ 64567 h 5119649"/>
              <a:gd name="connsiteX2" fmla="*/ 5278097 w 5554132"/>
              <a:gd name="connsiteY2" fmla="*/ 1505924 h 5119649"/>
              <a:gd name="connsiteX3" fmla="*/ 3358319 w 5554132"/>
              <a:gd name="connsiteY3" fmla="*/ 2683807 h 5119649"/>
              <a:gd name="connsiteX4" fmla="*/ 3117700 w 5554132"/>
              <a:gd name="connsiteY4" fmla="*/ 3884938 h 5119649"/>
              <a:gd name="connsiteX5" fmla="*/ 3197906 w 5554132"/>
              <a:gd name="connsiteY5" fmla="*/ 4654695 h 5119649"/>
              <a:gd name="connsiteX6" fmla="*/ 2716668 w 5554132"/>
              <a:gd name="connsiteY6" fmla="*/ 5119649 h 5119649"/>
              <a:gd name="connsiteX7" fmla="*/ 0 w 5554132"/>
              <a:gd name="connsiteY7" fmla="*/ 2451330 h 5119649"/>
              <a:gd name="connsiteX8" fmla="*/ 450191 w 5554132"/>
              <a:gd name="connsiteY8" fmla="*/ 1895969 h 5119649"/>
              <a:gd name="connsiteX9" fmla="*/ 1399731 w 5554132"/>
              <a:gd name="connsiteY9" fmla="*/ 2231769 h 5119649"/>
              <a:gd name="connsiteX10" fmla="*/ 2582128 w 5554132"/>
              <a:gd name="connsiteY10" fmla="*/ 2089700 h 5119649"/>
              <a:gd name="connsiteX11" fmla="*/ 3891303 w 5554132"/>
              <a:gd name="connsiteY11" fmla="*/ 263464 h 5119649"/>
              <a:gd name="connsiteX12" fmla="*/ 4805268 w 5554132"/>
              <a:gd name="connsiteY12" fmla="*/ 313 h 5119649"/>
              <a:gd name="connsiteX13" fmla="*/ 4796632 w 5554132"/>
              <a:gd name="connsiteY13" fmla="*/ 453987 h 5119649"/>
              <a:gd name="connsiteX14" fmla="*/ 4552950 w 5554132"/>
              <a:gd name="connsiteY14" fmla="*/ 695287 h 5119649"/>
              <a:gd name="connsiteX15" fmla="*/ 4796632 w 5554132"/>
              <a:gd name="connsiteY15" fmla="*/ 936587 h 5119649"/>
              <a:gd name="connsiteX16" fmla="*/ 5040314 w 5554132"/>
              <a:gd name="connsiteY16" fmla="*/ 695287 h 5119649"/>
              <a:gd name="connsiteX17" fmla="*/ 4796632 w 5554132"/>
              <a:gd name="connsiteY17" fmla="*/ 453987 h 5119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554132" h="5119649">
                <a:moveTo>
                  <a:pt x="4805268" y="313"/>
                </a:moveTo>
                <a:cubicBezTo>
                  <a:pt x="5166843" y="5156"/>
                  <a:pt x="5490256" y="64567"/>
                  <a:pt x="5490256" y="64567"/>
                </a:cubicBezTo>
                <a:cubicBezTo>
                  <a:pt x="5490256" y="64567"/>
                  <a:pt x="5730875" y="1020306"/>
                  <a:pt x="5278097" y="1505924"/>
                </a:cubicBezTo>
                <a:cubicBezTo>
                  <a:pt x="3358319" y="2683807"/>
                  <a:pt x="3358319" y="2683807"/>
                  <a:pt x="3358319" y="2683807"/>
                </a:cubicBezTo>
                <a:cubicBezTo>
                  <a:pt x="3358319" y="2683807"/>
                  <a:pt x="2507096" y="3267583"/>
                  <a:pt x="3117700" y="3884938"/>
                </a:cubicBezTo>
                <a:cubicBezTo>
                  <a:pt x="3117700" y="3884938"/>
                  <a:pt x="3715366" y="4192325"/>
                  <a:pt x="3197906" y="4654695"/>
                </a:cubicBezTo>
                <a:cubicBezTo>
                  <a:pt x="3197906" y="4654695"/>
                  <a:pt x="2724430" y="5109317"/>
                  <a:pt x="2716668" y="5119649"/>
                </a:cubicBezTo>
                <a:cubicBezTo>
                  <a:pt x="0" y="2451330"/>
                  <a:pt x="0" y="2451330"/>
                  <a:pt x="0" y="2451330"/>
                </a:cubicBezTo>
                <a:cubicBezTo>
                  <a:pt x="12937" y="2438415"/>
                  <a:pt x="450191" y="1895969"/>
                  <a:pt x="450191" y="1895969"/>
                </a:cubicBezTo>
                <a:cubicBezTo>
                  <a:pt x="450191" y="1895969"/>
                  <a:pt x="809826" y="1418100"/>
                  <a:pt x="1399731" y="2231769"/>
                </a:cubicBezTo>
                <a:cubicBezTo>
                  <a:pt x="2222493" y="2893037"/>
                  <a:pt x="2582128" y="2089700"/>
                  <a:pt x="2582128" y="2089700"/>
                </a:cubicBezTo>
                <a:cubicBezTo>
                  <a:pt x="3891303" y="263464"/>
                  <a:pt x="3891303" y="263464"/>
                  <a:pt x="3891303" y="263464"/>
                </a:cubicBezTo>
                <a:cubicBezTo>
                  <a:pt x="4043954" y="45194"/>
                  <a:pt x="4443692" y="-4530"/>
                  <a:pt x="4805268" y="313"/>
                </a:cubicBezTo>
                <a:close/>
                <a:moveTo>
                  <a:pt x="4796632" y="453987"/>
                </a:moveTo>
                <a:cubicBezTo>
                  <a:pt x="4662050" y="453987"/>
                  <a:pt x="4552950" y="562021"/>
                  <a:pt x="4552950" y="695287"/>
                </a:cubicBezTo>
                <a:cubicBezTo>
                  <a:pt x="4552950" y="828553"/>
                  <a:pt x="4662050" y="936587"/>
                  <a:pt x="4796632" y="936587"/>
                </a:cubicBezTo>
                <a:cubicBezTo>
                  <a:pt x="4931214" y="936587"/>
                  <a:pt x="5040314" y="828553"/>
                  <a:pt x="5040314" y="695287"/>
                </a:cubicBezTo>
                <a:cubicBezTo>
                  <a:pt x="5040314" y="562021"/>
                  <a:pt x="4931214" y="453987"/>
                  <a:pt x="4796632" y="453987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661A8BC3-1224-4452-8BA6-2D6764C0431B}"/>
              </a:ext>
            </a:extLst>
          </p:cNvPr>
          <p:cNvGrpSpPr/>
          <p:nvPr/>
        </p:nvGrpSpPr>
        <p:grpSpPr>
          <a:xfrm>
            <a:off x="2951793" y="1780102"/>
            <a:ext cx="2100692" cy="1103027"/>
            <a:chOff x="2951793" y="1780102"/>
            <a:chExt cx="2100692" cy="110302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7" name="任意多边形: 形状 37">
              <a:extLst>
                <a:ext uri="{FF2B5EF4-FFF2-40B4-BE49-F238E27FC236}">
                  <a16:creationId xmlns:a16="http://schemas.microsoft.com/office/drawing/2014/main" id="{508935DF-C1D8-4832-96BD-A16448393D6E}"/>
                </a:ext>
              </a:extLst>
            </p:cNvPr>
            <p:cNvSpPr/>
            <p:nvPr/>
          </p:nvSpPr>
          <p:spPr bwMode="auto">
            <a:xfrm flipH="1">
              <a:off x="2951793" y="1780102"/>
              <a:ext cx="893872" cy="853640"/>
            </a:xfrm>
            <a:custGeom>
              <a:avLst/>
              <a:gdLst>
                <a:gd name="T0" fmla="*/ 650 w 1691"/>
                <a:gd name="T1" fmla="*/ 0 h 1617"/>
                <a:gd name="T2" fmla="*/ 0 w 1691"/>
                <a:gd name="T3" fmla="*/ 579 h 1617"/>
                <a:gd name="T4" fmla="*/ 47 w 1691"/>
                <a:gd name="T5" fmla="*/ 658 h 1617"/>
                <a:gd name="T6" fmla="*/ 377 w 1691"/>
                <a:gd name="T7" fmla="*/ 390 h 1617"/>
                <a:gd name="T8" fmla="*/ 92 w 1691"/>
                <a:gd name="T9" fmla="*/ 680 h 1617"/>
                <a:gd name="T10" fmla="*/ 144 w 1691"/>
                <a:gd name="T11" fmla="*/ 739 h 1617"/>
                <a:gd name="T12" fmla="*/ 542 w 1691"/>
                <a:gd name="T13" fmla="*/ 316 h 1617"/>
                <a:gd name="T14" fmla="*/ 159 w 1691"/>
                <a:gd name="T15" fmla="*/ 762 h 1617"/>
                <a:gd name="T16" fmla="*/ 459 w 1691"/>
                <a:gd name="T17" fmla="*/ 554 h 1617"/>
                <a:gd name="T18" fmla="*/ 212 w 1691"/>
                <a:gd name="T19" fmla="*/ 792 h 1617"/>
                <a:gd name="T20" fmla="*/ 249 w 1691"/>
                <a:gd name="T21" fmla="*/ 829 h 1617"/>
                <a:gd name="T22" fmla="*/ 392 w 1691"/>
                <a:gd name="T23" fmla="*/ 710 h 1617"/>
                <a:gd name="T24" fmla="*/ 287 w 1691"/>
                <a:gd name="T25" fmla="*/ 866 h 1617"/>
                <a:gd name="T26" fmla="*/ 324 w 1691"/>
                <a:gd name="T27" fmla="*/ 910 h 1617"/>
                <a:gd name="T28" fmla="*/ 699 w 1691"/>
                <a:gd name="T29" fmla="*/ 412 h 1617"/>
                <a:gd name="T30" fmla="*/ 354 w 1691"/>
                <a:gd name="T31" fmla="*/ 940 h 1617"/>
                <a:gd name="T32" fmla="*/ 384 w 1691"/>
                <a:gd name="T33" fmla="*/ 985 h 1617"/>
                <a:gd name="T34" fmla="*/ 609 w 1691"/>
                <a:gd name="T35" fmla="*/ 739 h 1617"/>
                <a:gd name="T36" fmla="*/ 422 w 1691"/>
                <a:gd name="T37" fmla="*/ 1007 h 1617"/>
                <a:gd name="T38" fmla="*/ 759 w 1691"/>
                <a:gd name="T39" fmla="*/ 635 h 1617"/>
                <a:gd name="T40" fmla="*/ 459 w 1691"/>
                <a:gd name="T41" fmla="*/ 1044 h 1617"/>
                <a:gd name="T42" fmla="*/ 489 w 1691"/>
                <a:gd name="T43" fmla="*/ 1067 h 1617"/>
                <a:gd name="T44" fmla="*/ 752 w 1691"/>
                <a:gd name="T45" fmla="*/ 754 h 1617"/>
                <a:gd name="T46" fmla="*/ 534 w 1691"/>
                <a:gd name="T47" fmla="*/ 1096 h 1617"/>
                <a:gd name="T48" fmla="*/ 556 w 1691"/>
                <a:gd name="T49" fmla="*/ 1128 h 1617"/>
                <a:gd name="T50" fmla="*/ 992 w 1691"/>
                <a:gd name="T51" fmla="*/ 635 h 1617"/>
                <a:gd name="T52" fmla="*/ 587 w 1691"/>
                <a:gd name="T53" fmla="*/ 1156 h 1617"/>
                <a:gd name="T54" fmla="*/ 624 w 1691"/>
                <a:gd name="T55" fmla="*/ 1193 h 1617"/>
                <a:gd name="T56" fmla="*/ 744 w 1691"/>
                <a:gd name="T57" fmla="*/ 1059 h 1617"/>
                <a:gd name="T58" fmla="*/ 662 w 1691"/>
                <a:gd name="T59" fmla="*/ 1238 h 1617"/>
                <a:gd name="T60" fmla="*/ 939 w 1691"/>
                <a:gd name="T61" fmla="*/ 925 h 1617"/>
                <a:gd name="T62" fmla="*/ 699 w 1691"/>
                <a:gd name="T63" fmla="*/ 1260 h 1617"/>
                <a:gd name="T64" fmla="*/ 729 w 1691"/>
                <a:gd name="T65" fmla="*/ 1304 h 1617"/>
                <a:gd name="T66" fmla="*/ 1007 w 1691"/>
                <a:gd name="T67" fmla="*/ 1059 h 1617"/>
                <a:gd name="T68" fmla="*/ 767 w 1691"/>
                <a:gd name="T69" fmla="*/ 1334 h 1617"/>
                <a:gd name="T70" fmla="*/ 789 w 1691"/>
                <a:gd name="T71" fmla="*/ 1371 h 1617"/>
                <a:gd name="T72" fmla="*/ 1292 w 1691"/>
                <a:gd name="T73" fmla="*/ 933 h 1617"/>
                <a:gd name="T74" fmla="*/ 819 w 1691"/>
                <a:gd name="T75" fmla="*/ 1416 h 1617"/>
                <a:gd name="T76" fmla="*/ 864 w 1691"/>
                <a:gd name="T77" fmla="*/ 1461 h 1617"/>
                <a:gd name="T78" fmla="*/ 1247 w 1691"/>
                <a:gd name="T79" fmla="*/ 1119 h 1617"/>
                <a:gd name="T80" fmla="*/ 917 w 1691"/>
                <a:gd name="T81" fmla="*/ 1498 h 1617"/>
                <a:gd name="T82" fmla="*/ 954 w 1691"/>
                <a:gd name="T83" fmla="*/ 1527 h 1617"/>
                <a:gd name="T84" fmla="*/ 1419 w 1691"/>
                <a:gd name="T85" fmla="*/ 1037 h 1617"/>
                <a:gd name="T86" fmla="*/ 999 w 1691"/>
                <a:gd name="T87" fmla="*/ 1565 h 1617"/>
                <a:gd name="T88" fmla="*/ 1037 w 1691"/>
                <a:gd name="T89" fmla="*/ 1617 h 1617"/>
                <a:gd name="T90" fmla="*/ 1691 w 1691"/>
                <a:gd name="T91" fmla="*/ 988 h 1617"/>
                <a:gd name="T92" fmla="*/ 650 w 1691"/>
                <a:gd name="T93" fmla="*/ 0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91" h="1617">
                  <a:moveTo>
                    <a:pt x="650" y="0"/>
                  </a:moveTo>
                  <a:cubicBezTo>
                    <a:pt x="0" y="579"/>
                    <a:pt x="0" y="579"/>
                    <a:pt x="0" y="579"/>
                  </a:cubicBezTo>
                  <a:cubicBezTo>
                    <a:pt x="47" y="658"/>
                    <a:pt x="47" y="658"/>
                    <a:pt x="47" y="658"/>
                  </a:cubicBezTo>
                  <a:cubicBezTo>
                    <a:pt x="377" y="390"/>
                    <a:pt x="377" y="390"/>
                    <a:pt x="377" y="390"/>
                  </a:cubicBezTo>
                  <a:cubicBezTo>
                    <a:pt x="92" y="680"/>
                    <a:pt x="92" y="680"/>
                    <a:pt x="92" y="680"/>
                  </a:cubicBezTo>
                  <a:cubicBezTo>
                    <a:pt x="144" y="739"/>
                    <a:pt x="144" y="739"/>
                    <a:pt x="144" y="739"/>
                  </a:cubicBezTo>
                  <a:cubicBezTo>
                    <a:pt x="542" y="316"/>
                    <a:pt x="542" y="316"/>
                    <a:pt x="542" y="316"/>
                  </a:cubicBezTo>
                  <a:cubicBezTo>
                    <a:pt x="159" y="762"/>
                    <a:pt x="159" y="762"/>
                    <a:pt x="159" y="762"/>
                  </a:cubicBezTo>
                  <a:cubicBezTo>
                    <a:pt x="459" y="554"/>
                    <a:pt x="459" y="554"/>
                    <a:pt x="459" y="554"/>
                  </a:cubicBezTo>
                  <a:cubicBezTo>
                    <a:pt x="212" y="792"/>
                    <a:pt x="212" y="792"/>
                    <a:pt x="212" y="792"/>
                  </a:cubicBezTo>
                  <a:cubicBezTo>
                    <a:pt x="249" y="829"/>
                    <a:pt x="249" y="829"/>
                    <a:pt x="249" y="829"/>
                  </a:cubicBezTo>
                  <a:cubicBezTo>
                    <a:pt x="392" y="710"/>
                    <a:pt x="392" y="710"/>
                    <a:pt x="392" y="710"/>
                  </a:cubicBezTo>
                  <a:cubicBezTo>
                    <a:pt x="287" y="866"/>
                    <a:pt x="287" y="866"/>
                    <a:pt x="287" y="866"/>
                  </a:cubicBezTo>
                  <a:cubicBezTo>
                    <a:pt x="324" y="910"/>
                    <a:pt x="324" y="910"/>
                    <a:pt x="324" y="910"/>
                  </a:cubicBezTo>
                  <a:cubicBezTo>
                    <a:pt x="699" y="412"/>
                    <a:pt x="699" y="412"/>
                    <a:pt x="699" y="412"/>
                  </a:cubicBezTo>
                  <a:cubicBezTo>
                    <a:pt x="354" y="940"/>
                    <a:pt x="354" y="940"/>
                    <a:pt x="354" y="940"/>
                  </a:cubicBezTo>
                  <a:cubicBezTo>
                    <a:pt x="384" y="985"/>
                    <a:pt x="384" y="985"/>
                    <a:pt x="384" y="985"/>
                  </a:cubicBezTo>
                  <a:cubicBezTo>
                    <a:pt x="609" y="739"/>
                    <a:pt x="609" y="739"/>
                    <a:pt x="609" y="739"/>
                  </a:cubicBezTo>
                  <a:cubicBezTo>
                    <a:pt x="422" y="1007"/>
                    <a:pt x="422" y="1007"/>
                    <a:pt x="422" y="1007"/>
                  </a:cubicBezTo>
                  <a:cubicBezTo>
                    <a:pt x="759" y="635"/>
                    <a:pt x="759" y="635"/>
                    <a:pt x="759" y="635"/>
                  </a:cubicBezTo>
                  <a:cubicBezTo>
                    <a:pt x="459" y="1044"/>
                    <a:pt x="459" y="1044"/>
                    <a:pt x="459" y="1044"/>
                  </a:cubicBezTo>
                  <a:cubicBezTo>
                    <a:pt x="489" y="1067"/>
                    <a:pt x="489" y="1067"/>
                    <a:pt x="489" y="1067"/>
                  </a:cubicBezTo>
                  <a:cubicBezTo>
                    <a:pt x="752" y="754"/>
                    <a:pt x="752" y="754"/>
                    <a:pt x="752" y="754"/>
                  </a:cubicBezTo>
                  <a:cubicBezTo>
                    <a:pt x="534" y="1096"/>
                    <a:pt x="534" y="1096"/>
                    <a:pt x="534" y="1096"/>
                  </a:cubicBezTo>
                  <a:cubicBezTo>
                    <a:pt x="556" y="1128"/>
                    <a:pt x="556" y="1128"/>
                    <a:pt x="556" y="1128"/>
                  </a:cubicBezTo>
                  <a:cubicBezTo>
                    <a:pt x="992" y="635"/>
                    <a:pt x="992" y="635"/>
                    <a:pt x="992" y="635"/>
                  </a:cubicBezTo>
                  <a:cubicBezTo>
                    <a:pt x="587" y="1156"/>
                    <a:pt x="587" y="1156"/>
                    <a:pt x="587" y="1156"/>
                  </a:cubicBezTo>
                  <a:cubicBezTo>
                    <a:pt x="624" y="1193"/>
                    <a:pt x="624" y="1193"/>
                    <a:pt x="624" y="1193"/>
                  </a:cubicBezTo>
                  <a:cubicBezTo>
                    <a:pt x="744" y="1059"/>
                    <a:pt x="744" y="1059"/>
                    <a:pt x="744" y="1059"/>
                  </a:cubicBezTo>
                  <a:cubicBezTo>
                    <a:pt x="662" y="1238"/>
                    <a:pt x="662" y="1238"/>
                    <a:pt x="662" y="1238"/>
                  </a:cubicBezTo>
                  <a:cubicBezTo>
                    <a:pt x="939" y="925"/>
                    <a:pt x="939" y="925"/>
                    <a:pt x="939" y="925"/>
                  </a:cubicBezTo>
                  <a:cubicBezTo>
                    <a:pt x="699" y="1260"/>
                    <a:pt x="699" y="1260"/>
                    <a:pt x="699" y="1260"/>
                  </a:cubicBezTo>
                  <a:cubicBezTo>
                    <a:pt x="729" y="1304"/>
                    <a:pt x="729" y="1304"/>
                    <a:pt x="729" y="1304"/>
                  </a:cubicBezTo>
                  <a:cubicBezTo>
                    <a:pt x="1007" y="1059"/>
                    <a:pt x="1007" y="1059"/>
                    <a:pt x="1007" y="1059"/>
                  </a:cubicBezTo>
                  <a:cubicBezTo>
                    <a:pt x="767" y="1334"/>
                    <a:pt x="767" y="1334"/>
                    <a:pt x="767" y="1334"/>
                  </a:cubicBezTo>
                  <a:cubicBezTo>
                    <a:pt x="789" y="1371"/>
                    <a:pt x="789" y="1371"/>
                    <a:pt x="789" y="1371"/>
                  </a:cubicBezTo>
                  <a:cubicBezTo>
                    <a:pt x="1292" y="933"/>
                    <a:pt x="1292" y="933"/>
                    <a:pt x="1292" y="933"/>
                  </a:cubicBezTo>
                  <a:cubicBezTo>
                    <a:pt x="1262" y="940"/>
                    <a:pt x="819" y="1416"/>
                    <a:pt x="819" y="1416"/>
                  </a:cubicBezTo>
                  <a:cubicBezTo>
                    <a:pt x="864" y="1461"/>
                    <a:pt x="864" y="1461"/>
                    <a:pt x="864" y="1461"/>
                  </a:cubicBezTo>
                  <a:cubicBezTo>
                    <a:pt x="1247" y="1119"/>
                    <a:pt x="1247" y="1119"/>
                    <a:pt x="1247" y="1119"/>
                  </a:cubicBezTo>
                  <a:cubicBezTo>
                    <a:pt x="917" y="1498"/>
                    <a:pt x="917" y="1498"/>
                    <a:pt x="917" y="1498"/>
                  </a:cubicBezTo>
                  <a:cubicBezTo>
                    <a:pt x="954" y="1527"/>
                    <a:pt x="954" y="1527"/>
                    <a:pt x="954" y="1527"/>
                  </a:cubicBezTo>
                  <a:cubicBezTo>
                    <a:pt x="1419" y="1037"/>
                    <a:pt x="1419" y="1037"/>
                    <a:pt x="1419" y="1037"/>
                  </a:cubicBezTo>
                  <a:cubicBezTo>
                    <a:pt x="999" y="1565"/>
                    <a:pt x="999" y="1565"/>
                    <a:pt x="999" y="1565"/>
                  </a:cubicBezTo>
                  <a:cubicBezTo>
                    <a:pt x="1037" y="1617"/>
                    <a:pt x="1037" y="1617"/>
                    <a:pt x="1037" y="1617"/>
                  </a:cubicBezTo>
                  <a:cubicBezTo>
                    <a:pt x="1691" y="988"/>
                    <a:pt x="1691" y="988"/>
                    <a:pt x="1691" y="988"/>
                  </a:cubicBezTo>
                  <a:cubicBezTo>
                    <a:pt x="650" y="0"/>
                    <a:pt x="650" y="0"/>
                    <a:pt x="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14" name="组合 17">
              <a:extLst>
                <a:ext uri="{FF2B5EF4-FFF2-40B4-BE49-F238E27FC236}">
                  <a16:creationId xmlns:a16="http://schemas.microsoft.com/office/drawing/2014/main" id="{CF80D9A7-B8BF-4CDA-A940-2948A5AA4A19}"/>
                </a:ext>
              </a:extLst>
            </p:cNvPr>
            <p:cNvGrpSpPr/>
            <p:nvPr/>
          </p:nvGrpSpPr>
          <p:grpSpPr>
            <a:xfrm>
              <a:off x="3305559" y="2097567"/>
              <a:ext cx="1746926" cy="785562"/>
              <a:chOff x="2271266" y="1795463"/>
              <a:chExt cx="1929259" cy="867554"/>
            </a:xfrm>
            <a:grpFill/>
          </p:grpSpPr>
          <p:sp>
            <p:nvSpPr>
              <p:cNvPr id="15" name="任意多边形: 形状 30">
                <a:extLst>
                  <a:ext uri="{FF2B5EF4-FFF2-40B4-BE49-F238E27FC236}">
                    <a16:creationId xmlns:a16="http://schemas.microsoft.com/office/drawing/2014/main" id="{51F27F6C-B239-483E-92C1-909652F38E50}"/>
                  </a:ext>
                </a:extLst>
              </p:cNvPr>
              <p:cNvSpPr/>
              <p:nvPr/>
            </p:nvSpPr>
            <p:spPr>
              <a:xfrm>
                <a:off x="2271266" y="1795463"/>
                <a:ext cx="1736212" cy="867554"/>
              </a:xfrm>
              <a:custGeom>
                <a:avLst/>
                <a:gdLst>
                  <a:gd name="connsiteX0" fmla="*/ 627788 w 1736212"/>
                  <a:gd name="connsiteY0" fmla="*/ 0 h 867554"/>
                  <a:gd name="connsiteX1" fmla="*/ 1736212 w 1736212"/>
                  <a:gd name="connsiteY1" fmla="*/ 0 h 867554"/>
                  <a:gd name="connsiteX2" fmla="*/ 1727862 w 1736212"/>
                  <a:gd name="connsiteY2" fmla="*/ 44850 h 867554"/>
                  <a:gd name="connsiteX3" fmla="*/ 649123 w 1736212"/>
                  <a:gd name="connsiteY3" fmla="*/ 866972 h 867554"/>
                  <a:gd name="connsiteX4" fmla="*/ 55413 w 1736212"/>
                  <a:gd name="connsiteY4" fmla="*/ 664221 h 867554"/>
                  <a:gd name="connsiteX5" fmla="*/ 0 w 1736212"/>
                  <a:gd name="connsiteY5" fmla="*/ 619894 h 867554"/>
                  <a:gd name="connsiteX6" fmla="*/ 627788 w 1736212"/>
                  <a:gd name="connsiteY6" fmla="*/ 0 h 867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36212" h="867554">
                    <a:moveTo>
                      <a:pt x="627788" y="0"/>
                    </a:moveTo>
                    <a:lnTo>
                      <a:pt x="1736212" y="0"/>
                    </a:lnTo>
                    <a:lnTo>
                      <a:pt x="1727862" y="44850"/>
                    </a:lnTo>
                    <a:cubicBezTo>
                      <a:pt x="1611897" y="530341"/>
                      <a:pt x="1167445" y="883889"/>
                      <a:pt x="649123" y="866972"/>
                    </a:cubicBezTo>
                    <a:cubicBezTo>
                      <a:pt x="426985" y="859722"/>
                      <a:pt x="222823" y="785458"/>
                      <a:pt x="55413" y="664221"/>
                    </a:cubicBezTo>
                    <a:lnTo>
                      <a:pt x="0" y="619894"/>
                    </a:lnTo>
                    <a:lnTo>
                      <a:pt x="627788" y="0"/>
                    </a:lnTo>
                    <a:close/>
                  </a:path>
                </a:pathLst>
              </a:cu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6" name="矩形 31">
                <a:extLst>
                  <a:ext uri="{FF2B5EF4-FFF2-40B4-BE49-F238E27FC236}">
                    <a16:creationId xmlns:a16="http://schemas.microsoft.com/office/drawing/2014/main" id="{3163DB2A-7B5F-41D4-AE95-9D7BEBD6778B}"/>
                  </a:ext>
                </a:extLst>
              </p:cNvPr>
              <p:cNvSpPr/>
              <p:nvPr/>
            </p:nvSpPr>
            <p:spPr>
              <a:xfrm>
                <a:off x="2957513" y="1795463"/>
                <a:ext cx="1243012" cy="867554"/>
              </a:xfrm>
              <a:prstGeom prst="rect">
                <a:avLst/>
              </a:pr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23" name="矩形 20">
            <a:extLst>
              <a:ext uri="{FF2B5EF4-FFF2-40B4-BE49-F238E27FC236}">
                <a16:creationId xmlns:a16="http://schemas.microsoft.com/office/drawing/2014/main" id="{36EB2622-A74D-47C2-B4B9-D50A3E850851}"/>
              </a:ext>
            </a:extLst>
          </p:cNvPr>
          <p:cNvSpPr/>
          <p:nvPr/>
        </p:nvSpPr>
        <p:spPr>
          <a:xfrm>
            <a:off x="5052485" y="2097567"/>
            <a:ext cx="836100" cy="785562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6" name="矩形: 圆角 5">
            <a:extLst>
              <a:ext uri="{FF2B5EF4-FFF2-40B4-BE49-F238E27FC236}">
                <a16:creationId xmlns:a16="http://schemas.microsoft.com/office/drawing/2014/main" id="{02EB67B1-8A9C-457D-B26E-5BD465364FA7}"/>
              </a:ext>
            </a:extLst>
          </p:cNvPr>
          <p:cNvSpPr/>
          <p:nvPr/>
        </p:nvSpPr>
        <p:spPr>
          <a:xfrm>
            <a:off x="6830423" y="2002365"/>
            <a:ext cx="721040" cy="72104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01</a:t>
            </a:r>
          </a:p>
        </p:txBody>
      </p:sp>
      <p:sp>
        <p:nvSpPr>
          <p:cNvPr id="27" name="文本框 51">
            <a:extLst>
              <a:ext uri="{FF2B5EF4-FFF2-40B4-BE49-F238E27FC236}">
                <a16:creationId xmlns:a16="http://schemas.microsoft.com/office/drawing/2014/main" id="{C549AE72-2D7D-401C-9E94-93C3E22D5B5C}"/>
              </a:ext>
            </a:extLst>
          </p:cNvPr>
          <p:cNvSpPr txBox="1"/>
          <p:nvPr/>
        </p:nvSpPr>
        <p:spPr>
          <a:xfrm>
            <a:off x="7551462" y="2271174"/>
            <a:ext cx="2076659" cy="203389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en-US" altLang="zh-CN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HTML, CSS, JS,</a:t>
            </a:r>
          </a:p>
          <a:p>
            <a:r>
              <a:rPr lang="en-US" altLang="zh-CN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Bootstrap, </a:t>
            </a:r>
            <a:r>
              <a:rPr lang="en-US" altLang="zh-CN" sz="24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Jquery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8" name="矩形: 圆角 8">
            <a:extLst>
              <a:ext uri="{FF2B5EF4-FFF2-40B4-BE49-F238E27FC236}">
                <a16:creationId xmlns:a16="http://schemas.microsoft.com/office/drawing/2014/main" id="{EA718F49-6579-41E8-AD75-7D1D6B78D65C}"/>
              </a:ext>
            </a:extLst>
          </p:cNvPr>
          <p:cNvSpPr/>
          <p:nvPr/>
        </p:nvSpPr>
        <p:spPr>
          <a:xfrm>
            <a:off x="6830423" y="3552509"/>
            <a:ext cx="721040" cy="7210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02</a:t>
            </a:r>
          </a:p>
        </p:txBody>
      </p:sp>
      <p:sp>
        <p:nvSpPr>
          <p:cNvPr id="29" name="文本框 54">
            <a:extLst>
              <a:ext uri="{FF2B5EF4-FFF2-40B4-BE49-F238E27FC236}">
                <a16:creationId xmlns:a16="http://schemas.microsoft.com/office/drawing/2014/main" id="{D5F7173B-C3EC-4F37-A0B2-12F6D02D45A0}"/>
              </a:ext>
            </a:extLst>
          </p:cNvPr>
          <p:cNvSpPr txBox="1"/>
          <p:nvPr/>
        </p:nvSpPr>
        <p:spPr>
          <a:xfrm>
            <a:off x="7551462" y="3796811"/>
            <a:ext cx="2076659" cy="203389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en-US" altLang="zh-CN" sz="2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MySQL, XAMPP, PHP</a:t>
            </a:r>
            <a:endParaRPr lang="zh-CN" altLang="en-US" sz="2400" b="1" dirty="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0" name="矩形: 圆角 11">
            <a:extLst>
              <a:ext uri="{FF2B5EF4-FFF2-40B4-BE49-F238E27FC236}">
                <a16:creationId xmlns:a16="http://schemas.microsoft.com/office/drawing/2014/main" id="{3C8ADD2D-1C30-40B3-9705-3F93DDBE0D04}"/>
              </a:ext>
            </a:extLst>
          </p:cNvPr>
          <p:cNvSpPr/>
          <p:nvPr/>
        </p:nvSpPr>
        <p:spPr>
          <a:xfrm>
            <a:off x="6830423" y="5100448"/>
            <a:ext cx="721040" cy="72104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03</a:t>
            </a:r>
          </a:p>
        </p:txBody>
      </p:sp>
      <p:sp>
        <p:nvSpPr>
          <p:cNvPr id="31" name="文本框 57">
            <a:extLst>
              <a:ext uri="{FF2B5EF4-FFF2-40B4-BE49-F238E27FC236}">
                <a16:creationId xmlns:a16="http://schemas.microsoft.com/office/drawing/2014/main" id="{0B33A429-3B8C-4F57-9348-5DE3068584C8}"/>
              </a:ext>
            </a:extLst>
          </p:cNvPr>
          <p:cNvSpPr txBox="1"/>
          <p:nvPr/>
        </p:nvSpPr>
        <p:spPr>
          <a:xfrm>
            <a:off x="7551462" y="5359273"/>
            <a:ext cx="2076659" cy="203389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en-US" altLang="zh-CN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Python, C++</a:t>
            </a:r>
            <a:endParaRPr lang="zh-CN" altLang="en-US" sz="2400" b="1" dirty="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5" name="任意多边形: 形状 36">
            <a:extLst>
              <a:ext uri="{FF2B5EF4-FFF2-40B4-BE49-F238E27FC236}">
                <a16:creationId xmlns:a16="http://schemas.microsoft.com/office/drawing/2014/main" id="{60B143E8-7E37-4EBB-8EFA-9F1A7D58D1E8}"/>
              </a:ext>
            </a:extLst>
          </p:cNvPr>
          <p:cNvSpPr/>
          <p:nvPr/>
        </p:nvSpPr>
        <p:spPr bwMode="auto">
          <a:xfrm flipH="1">
            <a:off x="2329923" y="2657909"/>
            <a:ext cx="1135157" cy="1046357"/>
          </a:xfrm>
          <a:custGeom>
            <a:avLst/>
            <a:gdLst>
              <a:gd name="connsiteX0" fmla="*/ 4805268 w 5554132"/>
              <a:gd name="connsiteY0" fmla="*/ 313 h 5119649"/>
              <a:gd name="connsiteX1" fmla="*/ 5490256 w 5554132"/>
              <a:gd name="connsiteY1" fmla="*/ 64567 h 5119649"/>
              <a:gd name="connsiteX2" fmla="*/ 5278097 w 5554132"/>
              <a:gd name="connsiteY2" fmla="*/ 1505924 h 5119649"/>
              <a:gd name="connsiteX3" fmla="*/ 3358319 w 5554132"/>
              <a:gd name="connsiteY3" fmla="*/ 2683807 h 5119649"/>
              <a:gd name="connsiteX4" fmla="*/ 3117700 w 5554132"/>
              <a:gd name="connsiteY4" fmla="*/ 3884938 h 5119649"/>
              <a:gd name="connsiteX5" fmla="*/ 3197906 w 5554132"/>
              <a:gd name="connsiteY5" fmla="*/ 4654695 h 5119649"/>
              <a:gd name="connsiteX6" fmla="*/ 2716668 w 5554132"/>
              <a:gd name="connsiteY6" fmla="*/ 5119649 h 5119649"/>
              <a:gd name="connsiteX7" fmla="*/ 0 w 5554132"/>
              <a:gd name="connsiteY7" fmla="*/ 2451330 h 5119649"/>
              <a:gd name="connsiteX8" fmla="*/ 450191 w 5554132"/>
              <a:gd name="connsiteY8" fmla="*/ 1895969 h 5119649"/>
              <a:gd name="connsiteX9" fmla="*/ 1399731 w 5554132"/>
              <a:gd name="connsiteY9" fmla="*/ 2231769 h 5119649"/>
              <a:gd name="connsiteX10" fmla="*/ 2582128 w 5554132"/>
              <a:gd name="connsiteY10" fmla="*/ 2089700 h 5119649"/>
              <a:gd name="connsiteX11" fmla="*/ 3891303 w 5554132"/>
              <a:gd name="connsiteY11" fmla="*/ 263464 h 5119649"/>
              <a:gd name="connsiteX12" fmla="*/ 4805268 w 5554132"/>
              <a:gd name="connsiteY12" fmla="*/ 313 h 5119649"/>
              <a:gd name="connsiteX13" fmla="*/ 4796632 w 5554132"/>
              <a:gd name="connsiteY13" fmla="*/ 453987 h 5119649"/>
              <a:gd name="connsiteX14" fmla="*/ 4552950 w 5554132"/>
              <a:gd name="connsiteY14" fmla="*/ 695287 h 5119649"/>
              <a:gd name="connsiteX15" fmla="*/ 4796632 w 5554132"/>
              <a:gd name="connsiteY15" fmla="*/ 936587 h 5119649"/>
              <a:gd name="connsiteX16" fmla="*/ 5040314 w 5554132"/>
              <a:gd name="connsiteY16" fmla="*/ 695287 h 5119649"/>
              <a:gd name="connsiteX17" fmla="*/ 4796632 w 5554132"/>
              <a:gd name="connsiteY17" fmla="*/ 453987 h 5119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554132" h="5119649">
                <a:moveTo>
                  <a:pt x="4805268" y="313"/>
                </a:moveTo>
                <a:cubicBezTo>
                  <a:pt x="5166843" y="5156"/>
                  <a:pt x="5490256" y="64567"/>
                  <a:pt x="5490256" y="64567"/>
                </a:cubicBezTo>
                <a:cubicBezTo>
                  <a:pt x="5490256" y="64567"/>
                  <a:pt x="5730875" y="1020306"/>
                  <a:pt x="5278097" y="1505924"/>
                </a:cubicBezTo>
                <a:cubicBezTo>
                  <a:pt x="3358319" y="2683807"/>
                  <a:pt x="3358319" y="2683807"/>
                  <a:pt x="3358319" y="2683807"/>
                </a:cubicBezTo>
                <a:cubicBezTo>
                  <a:pt x="3358319" y="2683807"/>
                  <a:pt x="2507096" y="3267583"/>
                  <a:pt x="3117700" y="3884938"/>
                </a:cubicBezTo>
                <a:cubicBezTo>
                  <a:pt x="3117700" y="3884938"/>
                  <a:pt x="3715366" y="4192325"/>
                  <a:pt x="3197906" y="4654695"/>
                </a:cubicBezTo>
                <a:cubicBezTo>
                  <a:pt x="3197906" y="4654695"/>
                  <a:pt x="2724430" y="5109317"/>
                  <a:pt x="2716668" y="5119649"/>
                </a:cubicBezTo>
                <a:cubicBezTo>
                  <a:pt x="0" y="2451330"/>
                  <a:pt x="0" y="2451330"/>
                  <a:pt x="0" y="2451330"/>
                </a:cubicBezTo>
                <a:cubicBezTo>
                  <a:pt x="12937" y="2438415"/>
                  <a:pt x="450191" y="1895969"/>
                  <a:pt x="450191" y="1895969"/>
                </a:cubicBezTo>
                <a:cubicBezTo>
                  <a:pt x="450191" y="1895969"/>
                  <a:pt x="809826" y="1418100"/>
                  <a:pt x="1399731" y="2231769"/>
                </a:cubicBezTo>
                <a:cubicBezTo>
                  <a:pt x="2222493" y="2893037"/>
                  <a:pt x="2582128" y="2089700"/>
                  <a:pt x="2582128" y="2089700"/>
                </a:cubicBezTo>
                <a:cubicBezTo>
                  <a:pt x="3891303" y="263464"/>
                  <a:pt x="3891303" y="263464"/>
                  <a:pt x="3891303" y="263464"/>
                </a:cubicBezTo>
                <a:cubicBezTo>
                  <a:pt x="4043954" y="45194"/>
                  <a:pt x="4443692" y="-4530"/>
                  <a:pt x="4805268" y="313"/>
                </a:cubicBezTo>
                <a:close/>
                <a:moveTo>
                  <a:pt x="4796632" y="453987"/>
                </a:moveTo>
                <a:cubicBezTo>
                  <a:pt x="4662050" y="453987"/>
                  <a:pt x="4552950" y="562021"/>
                  <a:pt x="4552950" y="695287"/>
                </a:cubicBezTo>
                <a:cubicBezTo>
                  <a:pt x="4552950" y="828553"/>
                  <a:pt x="4662050" y="936587"/>
                  <a:pt x="4796632" y="936587"/>
                </a:cubicBezTo>
                <a:cubicBezTo>
                  <a:pt x="4931214" y="936587"/>
                  <a:pt x="5040314" y="828553"/>
                  <a:pt x="5040314" y="695287"/>
                </a:cubicBezTo>
                <a:cubicBezTo>
                  <a:pt x="5040314" y="562021"/>
                  <a:pt x="4931214" y="453987"/>
                  <a:pt x="4796632" y="453987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E74F12B-E135-4D33-9B5F-6DB6537EC75F}"/>
              </a:ext>
            </a:extLst>
          </p:cNvPr>
          <p:cNvGrpSpPr/>
          <p:nvPr/>
        </p:nvGrpSpPr>
        <p:grpSpPr>
          <a:xfrm>
            <a:off x="2951793" y="3205255"/>
            <a:ext cx="2100692" cy="1103027"/>
            <a:chOff x="2951793" y="1780102"/>
            <a:chExt cx="2100692" cy="1103027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37" name="任意多边形: 形状 37">
              <a:extLst>
                <a:ext uri="{FF2B5EF4-FFF2-40B4-BE49-F238E27FC236}">
                  <a16:creationId xmlns:a16="http://schemas.microsoft.com/office/drawing/2014/main" id="{D64B7C93-FABF-4867-A49F-EECDB2BEB07A}"/>
                </a:ext>
              </a:extLst>
            </p:cNvPr>
            <p:cNvSpPr/>
            <p:nvPr/>
          </p:nvSpPr>
          <p:spPr bwMode="auto">
            <a:xfrm flipH="1">
              <a:off x="2951793" y="1780102"/>
              <a:ext cx="893872" cy="853640"/>
            </a:xfrm>
            <a:custGeom>
              <a:avLst/>
              <a:gdLst>
                <a:gd name="T0" fmla="*/ 650 w 1691"/>
                <a:gd name="T1" fmla="*/ 0 h 1617"/>
                <a:gd name="T2" fmla="*/ 0 w 1691"/>
                <a:gd name="T3" fmla="*/ 579 h 1617"/>
                <a:gd name="T4" fmla="*/ 47 w 1691"/>
                <a:gd name="T5" fmla="*/ 658 h 1617"/>
                <a:gd name="T6" fmla="*/ 377 w 1691"/>
                <a:gd name="T7" fmla="*/ 390 h 1617"/>
                <a:gd name="T8" fmla="*/ 92 w 1691"/>
                <a:gd name="T9" fmla="*/ 680 h 1617"/>
                <a:gd name="T10" fmla="*/ 144 w 1691"/>
                <a:gd name="T11" fmla="*/ 739 h 1617"/>
                <a:gd name="T12" fmla="*/ 542 w 1691"/>
                <a:gd name="T13" fmla="*/ 316 h 1617"/>
                <a:gd name="T14" fmla="*/ 159 w 1691"/>
                <a:gd name="T15" fmla="*/ 762 h 1617"/>
                <a:gd name="T16" fmla="*/ 459 w 1691"/>
                <a:gd name="T17" fmla="*/ 554 h 1617"/>
                <a:gd name="T18" fmla="*/ 212 w 1691"/>
                <a:gd name="T19" fmla="*/ 792 h 1617"/>
                <a:gd name="T20" fmla="*/ 249 w 1691"/>
                <a:gd name="T21" fmla="*/ 829 h 1617"/>
                <a:gd name="T22" fmla="*/ 392 w 1691"/>
                <a:gd name="T23" fmla="*/ 710 h 1617"/>
                <a:gd name="T24" fmla="*/ 287 w 1691"/>
                <a:gd name="T25" fmla="*/ 866 h 1617"/>
                <a:gd name="T26" fmla="*/ 324 w 1691"/>
                <a:gd name="T27" fmla="*/ 910 h 1617"/>
                <a:gd name="T28" fmla="*/ 699 w 1691"/>
                <a:gd name="T29" fmla="*/ 412 h 1617"/>
                <a:gd name="T30" fmla="*/ 354 w 1691"/>
                <a:gd name="T31" fmla="*/ 940 h 1617"/>
                <a:gd name="T32" fmla="*/ 384 w 1691"/>
                <a:gd name="T33" fmla="*/ 985 h 1617"/>
                <a:gd name="T34" fmla="*/ 609 w 1691"/>
                <a:gd name="T35" fmla="*/ 739 h 1617"/>
                <a:gd name="T36" fmla="*/ 422 w 1691"/>
                <a:gd name="T37" fmla="*/ 1007 h 1617"/>
                <a:gd name="T38" fmla="*/ 759 w 1691"/>
                <a:gd name="T39" fmla="*/ 635 h 1617"/>
                <a:gd name="T40" fmla="*/ 459 w 1691"/>
                <a:gd name="T41" fmla="*/ 1044 h 1617"/>
                <a:gd name="T42" fmla="*/ 489 w 1691"/>
                <a:gd name="T43" fmla="*/ 1067 h 1617"/>
                <a:gd name="T44" fmla="*/ 752 w 1691"/>
                <a:gd name="T45" fmla="*/ 754 h 1617"/>
                <a:gd name="T46" fmla="*/ 534 w 1691"/>
                <a:gd name="T47" fmla="*/ 1096 h 1617"/>
                <a:gd name="T48" fmla="*/ 556 w 1691"/>
                <a:gd name="T49" fmla="*/ 1128 h 1617"/>
                <a:gd name="T50" fmla="*/ 992 w 1691"/>
                <a:gd name="T51" fmla="*/ 635 h 1617"/>
                <a:gd name="T52" fmla="*/ 587 w 1691"/>
                <a:gd name="T53" fmla="*/ 1156 h 1617"/>
                <a:gd name="T54" fmla="*/ 624 w 1691"/>
                <a:gd name="T55" fmla="*/ 1193 h 1617"/>
                <a:gd name="T56" fmla="*/ 744 w 1691"/>
                <a:gd name="T57" fmla="*/ 1059 h 1617"/>
                <a:gd name="T58" fmla="*/ 662 w 1691"/>
                <a:gd name="T59" fmla="*/ 1238 h 1617"/>
                <a:gd name="T60" fmla="*/ 939 w 1691"/>
                <a:gd name="T61" fmla="*/ 925 h 1617"/>
                <a:gd name="T62" fmla="*/ 699 w 1691"/>
                <a:gd name="T63" fmla="*/ 1260 h 1617"/>
                <a:gd name="T64" fmla="*/ 729 w 1691"/>
                <a:gd name="T65" fmla="*/ 1304 h 1617"/>
                <a:gd name="T66" fmla="*/ 1007 w 1691"/>
                <a:gd name="T67" fmla="*/ 1059 h 1617"/>
                <a:gd name="T68" fmla="*/ 767 w 1691"/>
                <a:gd name="T69" fmla="*/ 1334 h 1617"/>
                <a:gd name="T70" fmla="*/ 789 w 1691"/>
                <a:gd name="T71" fmla="*/ 1371 h 1617"/>
                <a:gd name="T72" fmla="*/ 1292 w 1691"/>
                <a:gd name="T73" fmla="*/ 933 h 1617"/>
                <a:gd name="T74" fmla="*/ 819 w 1691"/>
                <a:gd name="T75" fmla="*/ 1416 h 1617"/>
                <a:gd name="T76" fmla="*/ 864 w 1691"/>
                <a:gd name="T77" fmla="*/ 1461 h 1617"/>
                <a:gd name="T78" fmla="*/ 1247 w 1691"/>
                <a:gd name="T79" fmla="*/ 1119 h 1617"/>
                <a:gd name="T80" fmla="*/ 917 w 1691"/>
                <a:gd name="T81" fmla="*/ 1498 h 1617"/>
                <a:gd name="T82" fmla="*/ 954 w 1691"/>
                <a:gd name="T83" fmla="*/ 1527 h 1617"/>
                <a:gd name="T84" fmla="*/ 1419 w 1691"/>
                <a:gd name="T85" fmla="*/ 1037 h 1617"/>
                <a:gd name="T86" fmla="*/ 999 w 1691"/>
                <a:gd name="T87" fmla="*/ 1565 h 1617"/>
                <a:gd name="T88" fmla="*/ 1037 w 1691"/>
                <a:gd name="T89" fmla="*/ 1617 h 1617"/>
                <a:gd name="T90" fmla="*/ 1691 w 1691"/>
                <a:gd name="T91" fmla="*/ 988 h 1617"/>
                <a:gd name="T92" fmla="*/ 650 w 1691"/>
                <a:gd name="T93" fmla="*/ 0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91" h="1617">
                  <a:moveTo>
                    <a:pt x="650" y="0"/>
                  </a:moveTo>
                  <a:cubicBezTo>
                    <a:pt x="0" y="579"/>
                    <a:pt x="0" y="579"/>
                    <a:pt x="0" y="579"/>
                  </a:cubicBezTo>
                  <a:cubicBezTo>
                    <a:pt x="47" y="658"/>
                    <a:pt x="47" y="658"/>
                    <a:pt x="47" y="658"/>
                  </a:cubicBezTo>
                  <a:cubicBezTo>
                    <a:pt x="377" y="390"/>
                    <a:pt x="377" y="390"/>
                    <a:pt x="377" y="390"/>
                  </a:cubicBezTo>
                  <a:cubicBezTo>
                    <a:pt x="92" y="680"/>
                    <a:pt x="92" y="680"/>
                    <a:pt x="92" y="680"/>
                  </a:cubicBezTo>
                  <a:cubicBezTo>
                    <a:pt x="144" y="739"/>
                    <a:pt x="144" y="739"/>
                    <a:pt x="144" y="739"/>
                  </a:cubicBezTo>
                  <a:cubicBezTo>
                    <a:pt x="542" y="316"/>
                    <a:pt x="542" y="316"/>
                    <a:pt x="542" y="316"/>
                  </a:cubicBezTo>
                  <a:cubicBezTo>
                    <a:pt x="159" y="762"/>
                    <a:pt x="159" y="762"/>
                    <a:pt x="159" y="762"/>
                  </a:cubicBezTo>
                  <a:cubicBezTo>
                    <a:pt x="459" y="554"/>
                    <a:pt x="459" y="554"/>
                    <a:pt x="459" y="554"/>
                  </a:cubicBezTo>
                  <a:cubicBezTo>
                    <a:pt x="212" y="792"/>
                    <a:pt x="212" y="792"/>
                    <a:pt x="212" y="792"/>
                  </a:cubicBezTo>
                  <a:cubicBezTo>
                    <a:pt x="249" y="829"/>
                    <a:pt x="249" y="829"/>
                    <a:pt x="249" y="829"/>
                  </a:cubicBezTo>
                  <a:cubicBezTo>
                    <a:pt x="392" y="710"/>
                    <a:pt x="392" y="710"/>
                    <a:pt x="392" y="710"/>
                  </a:cubicBezTo>
                  <a:cubicBezTo>
                    <a:pt x="287" y="866"/>
                    <a:pt x="287" y="866"/>
                    <a:pt x="287" y="866"/>
                  </a:cubicBezTo>
                  <a:cubicBezTo>
                    <a:pt x="324" y="910"/>
                    <a:pt x="324" y="910"/>
                    <a:pt x="324" y="910"/>
                  </a:cubicBezTo>
                  <a:cubicBezTo>
                    <a:pt x="699" y="412"/>
                    <a:pt x="699" y="412"/>
                    <a:pt x="699" y="412"/>
                  </a:cubicBezTo>
                  <a:cubicBezTo>
                    <a:pt x="354" y="940"/>
                    <a:pt x="354" y="940"/>
                    <a:pt x="354" y="940"/>
                  </a:cubicBezTo>
                  <a:cubicBezTo>
                    <a:pt x="384" y="985"/>
                    <a:pt x="384" y="985"/>
                    <a:pt x="384" y="985"/>
                  </a:cubicBezTo>
                  <a:cubicBezTo>
                    <a:pt x="609" y="739"/>
                    <a:pt x="609" y="739"/>
                    <a:pt x="609" y="739"/>
                  </a:cubicBezTo>
                  <a:cubicBezTo>
                    <a:pt x="422" y="1007"/>
                    <a:pt x="422" y="1007"/>
                    <a:pt x="422" y="1007"/>
                  </a:cubicBezTo>
                  <a:cubicBezTo>
                    <a:pt x="759" y="635"/>
                    <a:pt x="759" y="635"/>
                    <a:pt x="759" y="635"/>
                  </a:cubicBezTo>
                  <a:cubicBezTo>
                    <a:pt x="459" y="1044"/>
                    <a:pt x="459" y="1044"/>
                    <a:pt x="459" y="1044"/>
                  </a:cubicBezTo>
                  <a:cubicBezTo>
                    <a:pt x="489" y="1067"/>
                    <a:pt x="489" y="1067"/>
                    <a:pt x="489" y="1067"/>
                  </a:cubicBezTo>
                  <a:cubicBezTo>
                    <a:pt x="752" y="754"/>
                    <a:pt x="752" y="754"/>
                    <a:pt x="752" y="754"/>
                  </a:cubicBezTo>
                  <a:cubicBezTo>
                    <a:pt x="534" y="1096"/>
                    <a:pt x="534" y="1096"/>
                    <a:pt x="534" y="1096"/>
                  </a:cubicBezTo>
                  <a:cubicBezTo>
                    <a:pt x="556" y="1128"/>
                    <a:pt x="556" y="1128"/>
                    <a:pt x="556" y="1128"/>
                  </a:cubicBezTo>
                  <a:cubicBezTo>
                    <a:pt x="992" y="635"/>
                    <a:pt x="992" y="635"/>
                    <a:pt x="992" y="635"/>
                  </a:cubicBezTo>
                  <a:cubicBezTo>
                    <a:pt x="587" y="1156"/>
                    <a:pt x="587" y="1156"/>
                    <a:pt x="587" y="1156"/>
                  </a:cubicBezTo>
                  <a:cubicBezTo>
                    <a:pt x="624" y="1193"/>
                    <a:pt x="624" y="1193"/>
                    <a:pt x="624" y="1193"/>
                  </a:cubicBezTo>
                  <a:cubicBezTo>
                    <a:pt x="744" y="1059"/>
                    <a:pt x="744" y="1059"/>
                    <a:pt x="744" y="1059"/>
                  </a:cubicBezTo>
                  <a:cubicBezTo>
                    <a:pt x="662" y="1238"/>
                    <a:pt x="662" y="1238"/>
                    <a:pt x="662" y="1238"/>
                  </a:cubicBezTo>
                  <a:cubicBezTo>
                    <a:pt x="939" y="925"/>
                    <a:pt x="939" y="925"/>
                    <a:pt x="939" y="925"/>
                  </a:cubicBezTo>
                  <a:cubicBezTo>
                    <a:pt x="699" y="1260"/>
                    <a:pt x="699" y="1260"/>
                    <a:pt x="699" y="1260"/>
                  </a:cubicBezTo>
                  <a:cubicBezTo>
                    <a:pt x="729" y="1304"/>
                    <a:pt x="729" y="1304"/>
                    <a:pt x="729" y="1304"/>
                  </a:cubicBezTo>
                  <a:cubicBezTo>
                    <a:pt x="1007" y="1059"/>
                    <a:pt x="1007" y="1059"/>
                    <a:pt x="1007" y="1059"/>
                  </a:cubicBezTo>
                  <a:cubicBezTo>
                    <a:pt x="767" y="1334"/>
                    <a:pt x="767" y="1334"/>
                    <a:pt x="767" y="1334"/>
                  </a:cubicBezTo>
                  <a:cubicBezTo>
                    <a:pt x="789" y="1371"/>
                    <a:pt x="789" y="1371"/>
                    <a:pt x="789" y="1371"/>
                  </a:cubicBezTo>
                  <a:cubicBezTo>
                    <a:pt x="1292" y="933"/>
                    <a:pt x="1292" y="933"/>
                    <a:pt x="1292" y="933"/>
                  </a:cubicBezTo>
                  <a:cubicBezTo>
                    <a:pt x="1262" y="940"/>
                    <a:pt x="819" y="1416"/>
                    <a:pt x="819" y="1416"/>
                  </a:cubicBezTo>
                  <a:cubicBezTo>
                    <a:pt x="864" y="1461"/>
                    <a:pt x="864" y="1461"/>
                    <a:pt x="864" y="1461"/>
                  </a:cubicBezTo>
                  <a:cubicBezTo>
                    <a:pt x="1247" y="1119"/>
                    <a:pt x="1247" y="1119"/>
                    <a:pt x="1247" y="1119"/>
                  </a:cubicBezTo>
                  <a:cubicBezTo>
                    <a:pt x="917" y="1498"/>
                    <a:pt x="917" y="1498"/>
                    <a:pt x="917" y="1498"/>
                  </a:cubicBezTo>
                  <a:cubicBezTo>
                    <a:pt x="954" y="1527"/>
                    <a:pt x="954" y="1527"/>
                    <a:pt x="954" y="1527"/>
                  </a:cubicBezTo>
                  <a:cubicBezTo>
                    <a:pt x="1419" y="1037"/>
                    <a:pt x="1419" y="1037"/>
                    <a:pt x="1419" y="1037"/>
                  </a:cubicBezTo>
                  <a:cubicBezTo>
                    <a:pt x="999" y="1565"/>
                    <a:pt x="999" y="1565"/>
                    <a:pt x="999" y="1565"/>
                  </a:cubicBezTo>
                  <a:cubicBezTo>
                    <a:pt x="1037" y="1617"/>
                    <a:pt x="1037" y="1617"/>
                    <a:pt x="1037" y="1617"/>
                  </a:cubicBezTo>
                  <a:cubicBezTo>
                    <a:pt x="1691" y="988"/>
                    <a:pt x="1691" y="988"/>
                    <a:pt x="1691" y="988"/>
                  </a:cubicBezTo>
                  <a:cubicBezTo>
                    <a:pt x="650" y="0"/>
                    <a:pt x="650" y="0"/>
                    <a:pt x="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38" name="组合 17">
              <a:extLst>
                <a:ext uri="{FF2B5EF4-FFF2-40B4-BE49-F238E27FC236}">
                  <a16:creationId xmlns:a16="http://schemas.microsoft.com/office/drawing/2014/main" id="{4A631735-48B9-4420-AC3E-DA89ABFF6BD2}"/>
                </a:ext>
              </a:extLst>
            </p:cNvPr>
            <p:cNvGrpSpPr/>
            <p:nvPr/>
          </p:nvGrpSpPr>
          <p:grpSpPr>
            <a:xfrm>
              <a:off x="3305559" y="2097567"/>
              <a:ext cx="1746926" cy="785562"/>
              <a:chOff x="2271266" y="1795463"/>
              <a:chExt cx="1929259" cy="867554"/>
            </a:xfrm>
            <a:grpFill/>
          </p:grpSpPr>
          <p:sp>
            <p:nvSpPr>
              <p:cNvPr id="39" name="任意多边形: 形状 30">
                <a:extLst>
                  <a:ext uri="{FF2B5EF4-FFF2-40B4-BE49-F238E27FC236}">
                    <a16:creationId xmlns:a16="http://schemas.microsoft.com/office/drawing/2014/main" id="{DD3A200E-1C99-40CD-B2E9-8696C23DA70D}"/>
                  </a:ext>
                </a:extLst>
              </p:cNvPr>
              <p:cNvSpPr/>
              <p:nvPr/>
            </p:nvSpPr>
            <p:spPr>
              <a:xfrm>
                <a:off x="2271266" y="1795463"/>
                <a:ext cx="1736212" cy="867554"/>
              </a:xfrm>
              <a:custGeom>
                <a:avLst/>
                <a:gdLst>
                  <a:gd name="connsiteX0" fmla="*/ 627788 w 1736212"/>
                  <a:gd name="connsiteY0" fmla="*/ 0 h 867554"/>
                  <a:gd name="connsiteX1" fmla="*/ 1736212 w 1736212"/>
                  <a:gd name="connsiteY1" fmla="*/ 0 h 867554"/>
                  <a:gd name="connsiteX2" fmla="*/ 1727862 w 1736212"/>
                  <a:gd name="connsiteY2" fmla="*/ 44850 h 867554"/>
                  <a:gd name="connsiteX3" fmla="*/ 649123 w 1736212"/>
                  <a:gd name="connsiteY3" fmla="*/ 866972 h 867554"/>
                  <a:gd name="connsiteX4" fmla="*/ 55413 w 1736212"/>
                  <a:gd name="connsiteY4" fmla="*/ 664221 h 867554"/>
                  <a:gd name="connsiteX5" fmla="*/ 0 w 1736212"/>
                  <a:gd name="connsiteY5" fmla="*/ 619894 h 867554"/>
                  <a:gd name="connsiteX6" fmla="*/ 627788 w 1736212"/>
                  <a:gd name="connsiteY6" fmla="*/ 0 h 867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36212" h="867554">
                    <a:moveTo>
                      <a:pt x="627788" y="0"/>
                    </a:moveTo>
                    <a:lnTo>
                      <a:pt x="1736212" y="0"/>
                    </a:lnTo>
                    <a:lnTo>
                      <a:pt x="1727862" y="44850"/>
                    </a:lnTo>
                    <a:cubicBezTo>
                      <a:pt x="1611897" y="530341"/>
                      <a:pt x="1167445" y="883889"/>
                      <a:pt x="649123" y="866972"/>
                    </a:cubicBezTo>
                    <a:cubicBezTo>
                      <a:pt x="426985" y="859722"/>
                      <a:pt x="222823" y="785458"/>
                      <a:pt x="55413" y="664221"/>
                    </a:cubicBezTo>
                    <a:lnTo>
                      <a:pt x="0" y="619894"/>
                    </a:lnTo>
                    <a:lnTo>
                      <a:pt x="627788" y="0"/>
                    </a:lnTo>
                    <a:close/>
                  </a:path>
                </a:pathLst>
              </a:cu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40" name="矩形 31">
                <a:extLst>
                  <a:ext uri="{FF2B5EF4-FFF2-40B4-BE49-F238E27FC236}">
                    <a16:creationId xmlns:a16="http://schemas.microsoft.com/office/drawing/2014/main" id="{12708338-C5D3-422C-A845-87C66D9590FA}"/>
                  </a:ext>
                </a:extLst>
              </p:cNvPr>
              <p:cNvSpPr/>
              <p:nvPr/>
            </p:nvSpPr>
            <p:spPr>
              <a:xfrm>
                <a:off x="2957513" y="1795463"/>
                <a:ext cx="1243012" cy="867554"/>
              </a:xfrm>
              <a:prstGeom prst="rect">
                <a:avLst/>
              </a:pr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41" name="矩形 20">
            <a:extLst>
              <a:ext uri="{FF2B5EF4-FFF2-40B4-BE49-F238E27FC236}">
                <a16:creationId xmlns:a16="http://schemas.microsoft.com/office/drawing/2014/main" id="{293F0311-2456-4C59-94E3-38973BCA08D8}"/>
              </a:ext>
            </a:extLst>
          </p:cNvPr>
          <p:cNvSpPr/>
          <p:nvPr/>
        </p:nvSpPr>
        <p:spPr>
          <a:xfrm>
            <a:off x="5052485" y="3522720"/>
            <a:ext cx="836100" cy="785562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2" name="任意多边形: 形状 36">
            <a:extLst>
              <a:ext uri="{FF2B5EF4-FFF2-40B4-BE49-F238E27FC236}">
                <a16:creationId xmlns:a16="http://schemas.microsoft.com/office/drawing/2014/main" id="{E5FBD072-E776-4269-8AAB-B2D29EBBF8D6}"/>
              </a:ext>
            </a:extLst>
          </p:cNvPr>
          <p:cNvSpPr/>
          <p:nvPr/>
        </p:nvSpPr>
        <p:spPr bwMode="auto">
          <a:xfrm flipH="1">
            <a:off x="2329923" y="4175307"/>
            <a:ext cx="1135157" cy="1046357"/>
          </a:xfrm>
          <a:custGeom>
            <a:avLst/>
            <a:gdLst>
              <a:gd name="connsiteX0" fmla="*/ 4805268 w 5554132"/>
              <a:gd name="connsiteY0" fmla="*/ 313 h 5119649"/>
              <a:gd name="connsiteX1" fmla="*/ 5490256 w 5554132"/>
              <a:gd name="connsiteY1" fmla="*/ 64567 h 5119649"/>
              <a:gd name="connsiteX2" fmla="*/ 5278097 w 5554132"/>
              <a:gd name="connsiteY2" fmla="*/ 1505924 h 5119649"/>
              <a:gd name="connsiteX3" fmla="*/ 3358319 w 5554132"/>
              <a:gd name="connsiteY3" fmla="*/ 2683807 h 5119649"/>
              <a:gd name="connsiteX4" fmla="*/ 3117700 w 5554132"/>
              <a:gd name="connsiteY4" fmla="*/ 3884938 h 5119649"/>
              <a:gd name="connsiteX5" fmla="*/ 3197906 w 5554132"/>
              <a:gd name="connsiteY5" fmla="*/ 4654695 h 5119649"/>
              <a:gd name="connsiteX6" fmla="*/ 2716668 w 5554132"/>
              <a:gd name="connsiteY6" fmla="*/ 5119649 h 5119649"/>
              <a:gd name="connsiteX7" fmla="*/ 0 w 5554132"/>
              <a:gd name="connsiteY7" fmla="*/ 2451330 h 5119649"/>
              <a:gd name="connsiteX8" fmla="*/ 450191 w 5554132"/>
              <a:gd name="connsiteY8" fmla="*/ 1895969 h 5119649"/>
              <a:gd name="connsiteX9" fmla="*/ 1399731 w 5554132"/>
              <a:gd name="connsiteY9" fmla="*/ 2231769 h 5119649"/>
              <a:gd name="connsiteX10" fmla="*/ 2582128 w 5554132"/>
              <a:gd name="connsiteY10" fmla="*/ 2089700 h 5119649"/>
              <a:gd name="connsiteX11" fmla="*/ 3891303 w 5554132"/>
              <a:gd name="connsiteY11" fmla="*/ 263464 h 5119649"/>
              <a:gd name="connsiteX12" fmla="*/ 4805268 w 5554132"/>
              <a:gd name="connsiteY12" fmla="*/ 313 h 5119649"/>
              <a:gd name="connsiteX13" fmla="*/ 4796632 w 5554132"/>
              <a:gd name="connsiteY13" fmla="*/ 453987 h 5119649"/>
              <a:gd name="connsiteX14" fmla="*/ 4552950 w 5554132"/>
              <a:gd name="connsiteY14" fmla="*/ 695287 h 5119649"/>
              <a:gd name="connsiteX15" fmla="*/ 4796632 w 5554132"/>
              <a:gd name="connsiteY15" fmla="*/ 936587 h 5119649"/>
              <a:gd name="connsiteX16" fmla="*/ 5040314 w 5554132"/>
              <a:gd name="connsiteY16" fmla="*/ 695287 h 5119649"/>
              <a:gd name="connsiteX17" fmla="*/ 4796632 w 5554132"/>
              <a:gd name="connsiteY17" fmla="*/ 453987 h 5119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554132" h="5119649">
                <a:moveTo>
                  <a:pt x="4805268" y="313"/>
                </a:moveTo>
                <a:cubicBezTo>
                  <a:pt x="5166843" y="5156"/>
                  <a:pt x="5490256" y="64567"/>
                  <a:pt x="5490256" y="64567"/>
                </a:cubicBezTo>
                <a:cubicBezTo>
                  <a:pt x="5490256" y="64567"/>
                  <a:pt x="5730875" y="1020306"/>
                  <a:pt x="5278097" y="1505924"/>
                </a:cubicBezTo>
                <a:cubicBezTo>
                  <a:pt x="3358319" y="2683807"/>
                  <a:pt x="3358319" y="2683807"/>
                  <a:pt x="3358319" y="2683807"/>
                </a:cubicBezTo>
                <a:cubicBezTo>
                  <a:pt x="3358319" y="2683807"/>
                  <a:pt x="2507096" y="3267583"/>
                  <a:pt x="3117700" y="3884938"/>
                </a:cubicBezTo>
                <a:cubicBezTo>
                  <a:pt x="3117700" y="3884938"/>
                  <a:pt x="3715366" y="4192325"/>
                  <a:pt x="3197906" y="4654695"/>
                </a:cubicBezTo>
                <a:cubicBezTo>
                  <a:pt x="3197906" y="4654695"/>
                  <a:pt x="2724430" y="5109317"/>
                  <a:pt x="2716668" y="5119649"/>
                </a:cubicBezTo>
                <a:cubicBezTo>
                  <a:pt x="0" y="2451330"/>
                  <a:pt x="0" y="2451330"/>
                  <a:pt x="0" y="2451330"/>
                </a:cubicBezTo>
                <a:cubicBezTo>
                  <a:pt x="12937" y="2438415"/>
                  <a:pt x="450191" y="1895969"/>
                  <a:pt x="450191" y="1895969"/>
                </a:cubicBezTo>
                <a:cubicBezTo>
                  <a:pt x="450191" y="1895969"/>
                  <a:pt x="809826" y="1418100"/>
                  <a:pt x="1399731" y="2231769"/>
                </a:cubicBezTo>
                <a:cubicBezTo>
                  <a:pt x="2222493" y="2893037"/>
                  <a:pt x="2582128" y="2089700"/>
                  <a:pt x="2582128" y="2089700"/>
                </a:cubicBezTo>
                <a:cubicBezTo>
                  <a:pt x="3891303" y="263464"/>
                  <a:pt x="3891303" y="263464"/>
                  <a:pt x="3891303" y="263464"/>
                </a:cubicBezTo>
                <a:cubicBezTo>
                  <a:pt x="4043954" y="45194"/>
                  <a:pt x="4443692" y="-4530"/>
                  <a:pt x="4805268" y="313"/>
                </a:cubicBezTo>
                <a:close/>
                <a:moveTo>
                  <a:pt x="4796632" y="453987"/>
                </a:moveTo>
                <a:cubicBezTo>
                  <a:pt x="4662050" y="453987"/>
                  <a:pt x="4552950" y="562021"/>
                  <a:pt x="4552950" y="695287"/>
                </a:cubicBezTo>
                <a:cubicBezTo>
                  <a:pt x="4552950" y="828553"/>
                  <a:pt x="4662050" y="936587"/>
                  <a:pt x="4796632" y="936587"/>
                </a:cubicBezTo>
                <a:cubicBezTo>
                  <a:pt x="4931214" y="936587"/>
                  <a:pt x="5040314" y="828553"/>
                  <a:pt x="5040314" y="695287"/>
                </a:cubicBezTo>
                <a:cubicBezTo>
                  <a:pt x="5040314" y="562021"/>
                  <a:pt x="4931214" y="453987"/>
                  <a:pt x="4796632" y="453987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158462E-9690-46C6-B265-FB01D54916ED}"/>
              </a:ext>
            </a:extLst>
          </p:cNvPr>
          <p:cNvGrpSpPr/>
          <p:nvPr/>
        </p:nvGrpSpPr>
        <p:grpSpPr>
          <a:xfrm>
            <a:off x="2951793" y="4722653"/>
            <a:ext cx="2100692" cy="1103027"/>
            <a:chOff x="2951793" y="1780102"/>
            <a:chExt cx="2100692" cy="1103027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44" name="任意多边形: 形状 37">
              <a:extLst>
                <a:ext uri="{FF2B5EF4-FFF2-40B4-BE49-F238E27FC236}">
                  <a16:creationId xmlns:a16="http://schemas.microsoft.com/office/drawing/2014/main" id="{6EB35BB6-B06F-45E9-BBAC-275033FD6030}"/>
                </a:ext>
              </a:extLst>
            </p:cNvPr>
            <p:cNvSpPr/>
            <p:nvPr/>
          </p:nvSpPr>
          <p:spPr bwMode="auto">
            <a:xfrm flipH="1">
              <a:off x="2951793" y="1780102"/>
              <a:ext cx="893872" cy="853640"/>
            </a:xfrm>
            <a:custGeom>
              <a:avLst/>
              <a:gdLst>
                <a:gd name="T0" fmla="*/ 650 w 1691"/>
                <a:gd name="T1" fmla="*/ 0 h 1617"/>
                <a:gd name="T2" fmla="*/ 0 w 1691"/>
                <a:gd name="T3" fmla="*/ 579 h 1617"/>
                <a:gd name="T4" fmla="*/ 47 w 1691"/>
                <a:gd name="T5" fmla="*/ 658 h 1617"/>
                <a:gd name="T6" fmla="*/ 377 w 1691"/>
                <a:gd name="T7" fmla="*/ 390 h 1617"/>
                <a:gd name="T8" fmla="*/ 92 w 1691"/>
                <a:gd name="T9" fmla="*/ 680 h 1617"/>
                <a:gd name="T10" fmla="*/ 144 w 1691"/>
                <a:gd name="T11" fmla="*/ 739 h 1617"/>
                <a:gd name="T12" fmla="*/ 542 w 1691"/>
                <a:gd name="T13" fmla="*/ 316 h 1617"/>
                <a:gd name="T14" fmla="*/ 159 w 1691"/>
                <a:gd name="T15" fmla="*/ 762 h 1617"/>
                <a:gd name="T16" fmla="*/ 459 w 1691"/>
                <a:gd name="T17" fmla="*/ 554 h 1617"/>
                <a:gd name="T18" fmla="*/ 212 w 1691"/>
                <a:gd name="T19" fmla="*/ 792 h 1617"/>
                <a:gd name="T20" fmla="*/ 249 w 1691"/>
                <a:gd name="T21" fmla="*/ 829 h 1617"/>
                <a:gd name="T22" fmla="*/ 392 w 1691"/>
                <a:gd name="T23" fmla="*/ 710 h 1617"/>
                <a:gd name="T24" fmla="*/ 287 w 1691"/>
                <a:gd name="T25" fmla="*/ 866 h 1617"/>
                <a:gd name="T26" fmla="*/ 324 w 1691"/>
                <a:gd name="T27" fmla="*/ 910 h 1617"/>
                <a:gd name="T28" fmla="*/ 699 w 1691"/>
                <a:gd name="T29" fmla="*/ 412 h 1617"/>
                <a:gd name="T30" fmla="*/ 354 w 1691"/>
                <a:gd name="T31" fmla="*/ 940 h 1617"/>
                <a:gd name="T32" fmla="*/ 384 w 1691"/>
                <a:gd name="T33" fmla="*/ 985 h 1617"/>
                <a:gd name="T34" fmla="*/ 609 w 1691"/>
                <a:gd name="T35" fmla="*/ 739 h 1617"/>
                <a:gd name="T36" fmla="*/ 422 w 1691"/>
                <a:gd name="T37" fmla="*/ 1007 h 1617"/>
                <a:gd name="T38" fmla="*/ 759 w 1691"/>
                <a:gd name="T39" fmla="*/ 635 h 1617"/>
                <a:gd name="T40" fmla="*/ 459 w 1691"/>
                <a:gd name="T41" fmla="*/ 1044 h 1617"/>
                <a:gd name="T42" fmla="*/ 489 w 1691"/>
                <a:gd name="T43" fmla="*/ 1067 h 1617"/>
                <a:gd name="T44" fmla="*/ 752 w 1691"/>
                <a:gd name="T45" fmla="*/ 754 h 1617"/>
                <a:gd name="T46" fmla="*/ 534 w 1691"/>
                <a:gd name="T47" fmla="*/ 1096 h 1617"/>
                <a:gd name="T48" fmla="*/ 556 w 1691"/>
                <a:gd name="T49" fmla="*/ 1128 h 1617"/>
                <a:gd name="T50" fmla="*/ 992 w 1691"/>
                <a:gd name="T51" fmla="*/ 635 h 1617"/>
                <a:gd name="T52" fmla="*/ 587 w 1691"/>
                <a:gd name="T53" fmla="*/ 1156 h 1617"/>
                <a:gd name="T54" fmla="*/ 624 w 1691"/>
                <a:gd name="T55" fmla="*/ 1193 h 1617"/>
                <a:gd name="T56" fmla="*/ 744 w 1691"/>
                <a:gd name="T57" fmla="*/ 1059 h 1617"/>
                <a:gd name="T58" fmla="*/ 662 w 1691"/>
                <a:gd name="T59" fmla="*/ 1238 h 1617"/>
                <a:gd name="T60" fmla="*/ 939 w 1691"/>
                <a:gd name="T61" fmla="*/ 925 h 1617"/>
                <a:gd name="T62" fmla="*/ 699 w 1691"/>
                <a:gd name="T63" fmla="*/ 1260 h 1617"/>
                <a:gd name="T64" fmla="*/ 729 w 1691"/>
                <a:gd name="T65" fmla="*/ 1304 h 1617"/>
                <a:gd name="T66" fmla="*/ 1007 w 1691"/>
                <a:gd name="T67" fmla="*/ 1059 h 1617"/>
                <a:gd name="T68" fmla="*/ 767 w 1691"/>
                <a:gd name="T69" fmla="*/ 1334 h 1617"/>
                <a:gd name="T70" fmla="*/ 789 w 1691"/>
                <a:gd name="T71" fmla="*/ 1371 h 1617"/>
                <a:gd name="T72" fmla="*/ 1292 w 1691"/>
                <a:gd name="T73" fmla="*/ 933 h 1617"/>
                <a:gd name="T74" fmla="*/ 819 w 1691"/>
                <a:gd name="T75" fmla="*/ 1416 h 1617"/>
                <a:gd name="T76" fmla="*/ 864 w 1691"/>
                <a:gd name="T77" fmla="*/ 1461 h 1617"/>
                <a:gd name="T78" fmla="*/ 1247 w 1691"/>
                <a:gd name="T79" fmla="*/ 1119 h 1617"/>
                <a:gd name="T80" fmla="*/ 917 w 1691"/>
                <a:gd name="T81" fmla="*/ 1498 h 1617"/>
                <a:gd name="T82" fmla="*/ 954 w 1691"/>
                <a:gd name="T83" fmla="*/ 1527 h 1617"/>
                <a:gd name="T84" fmla="*/ 1419 w 1691"/>
                <a:gd name="T85" fmla="*/ 1037 h 1617"/>
                <a:gd name="T86" fmla="*/ 999 w 1691"/>
                <a:gd name="T87" fmla="*/ 1565 h 1617"/>
                <a:gd name="T88" fmla="*/ 1037 w 1691"/>
                <a:gd name="T89" fmla="*/ 1617 h 1617"/>
                <a:gd name="T90" fmla="*/ 1691 w 1691"/>
                <a:gd name="T91" fmla="*/ 988 h 1617"/>
                <a:gd name="T92" fmla="*/ 650 w 1691"/>
                <a:gd name="T93" fmla="*/ 0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91" h="1617">
                  <a:moveTo>
                    <a:pt x="650" y="0"/>
                  </a:moveTo>
                  <a:cubicBezTo>
                    <a:pt x="0" y="579"/>
                    <a:pt x="0" y="579"/>
                    <a:pt x="0" y="579"/>
                  </a:cubicBezTo>
                  <a:cubicBezTo>
                    <a:pt x="47" y="658"/>
                    <a:pt x="47" y="658"/>
                    <a:pt x="47" y="658"/>
                  </a:cubicBezTo>
                  <a:cubicBezTo>
                    <a:pt x="377" y="390"/>
                    <a:pt x="377" y="390"/>
                    <a:pt x="377" y="390"/>
                  </a:cubicBezTo>
                  <a:cubicBezTo>
                    <a:pt x="92" y="680"/>
                    <a:pt x="92" y="680"/>
                    <a:pt x="92" y="680"/>
                  </a:cubicBezTo>
                  <a:cubicBezTo>
                    <a:pt x="144" y="739"/>
                    <a:pt x="144" y="739"/>
                    <a:pt x="144" y="739"/>
                  </a:cubicBezTo>
                  <a:cubicBezTo>
                    <a:pt x="542" y="316"/>
                    <a:pt x="542" y="316"/>
                    <a:pt x="542" y="316"/>
                  </a:cubicBezTo>
                  <a:cubicBezTo>
                    <a:pt x="159" y="762"/>
                    <a:pt x="159" y="762"/>
                    <a:pt x="159" y="762"/>
                  </a:cubicBezTo>
                  <a:cubicBezTo>
                    <a:pt x="459" y="554"/>
                    <a:pt x="459" y="554"/>
                    <a:pt x="459" y="554"/>
                  </a:cubicBezTo>
                  <a:cubicBezTo>
                    <a:pt x="212" y="792"/>
                    <a:pt x="212" y="792"/>
                    <a:pt x="212" y="792"/>
                  </a:cubicBezTo>
                  <a:cubicBezTo>
                    <a:pt x="249" y="829"/>
                    <a:pt x="249" y="829"/>
                    <a:pt x="249" y="829"/>
                  </a:cubicBezTo>
                  <a:cubicBezTo>
                    <a:pt x="392" y="710"/>
                    <a:pt x="392" y="710"/>
                    <a:pt x="392" y="710"/>
                  </a:cubicBezTo>
                  <a:cubicBezTo>
                    <a:pt x="287" y="866"/>
                    <a:pt x="287" y="866"/>
                    <a:pt x="287" y="866"/>
                  </a:cubicBezTo>
                  <a:cubicBezTo>
                    <a:pt x="324" y="910"/>
                    <a:pt x="324" y="910"/>
                    <a:pt x="324" y="910"/>
                  </a:cubicBezTo>
                  <a:cubicBezTo>
                    <a:pt x="699" y="412"/>
                    <a:pt x="699" y="412"/>
                    <a:pt x="699" y="412"/>
                  </a:cubicBezTo>
                  <a:cubicBezTo>
                    <a:pt x="354" y="940"/>
                    <a:pt x="354" y="940"/>
                    <a:pt x="354" y="940"/>
                  </a:cubicBezTo>
                  <a:cubicBezTo>
                    <a:pt x="384" y="985"/>
                    <a:pt x="384" y="985"/>
                    <a:pt x="384" y="985"/>
                  </a:cubicBezTo>
                  <a:cubicBezTo>
                    <a:pt x="609" y="739"/>
                    <a:pt x="609" y="739"/>
                    <a:pt x="609" y="739"/>
                  </a:cubicBezTo>
                  <a:cubicBezTo>
                    <a:pt x="422" y="1007"/>
                    <a:pt x="422" y="1007"/>
                    <a:pt x="422" y="1007"/>
                  </a:cubicBezTo>
                  <a:cubicBezTo>
                    <a:pt x="759" y="635"/>
                    <a:pt x="759" y="635"/>
                    <a:pt x="759" y="635"/>
                  </a:cubicBezTo>
                  <a:cubicBezTo>
                    <a:pt x="459" y="1044"/>
                    <a:pt x="459" y="1044"/>
                    <a:pt x="459" y="1044"/>
                  </a:cubicBezTo>
                  <a:cubicBezTo>
                    <a:pt x="489" y="1067"/>
                    <a:pt x="489" y="1067"/>
                    <a:pt x="489" y="1067"/>
                  </a:cubicBezTo>
                  <a:cubicBezTo>
                    <a:pt x="752" y="754"/>
                    <a:pt x="752" y="754"/>
                    <a:pt x="752" y="754"/>
                  </a:cubicBezTo>
                  <a:cubicBezTo>
                    <a:pt x="534" y="1096"/>
                    <a:pt x="534" y="1096"/>
                    <a:pt x="534" y="1096"/>
                  </a:cubicBezTo>
                  <a:cubicBezTo>
                    <a:pt x="556" y="1128"/>
                    <a:pt x="556" y="1128"/>
                    <a:pt x="556" y="1128"/>
                  </a:cubicBezTo>
                  <a:cubicBezTo>
                    <a:pt x="992" y="635"/>
                    <a:pt x="992" y="635"/>
                    <a:pt x="992" y="635"/>
                  </a:cubicBezTo>
                  <a:cubicBezTo>
                    <a:pt x="587" y="1156"/>
                    <a:pt x="587" y="1156"/>
                    <a:pt x="587" y="1156"/>
                  </a:cubicBezTo>
                  <a:cubicBezTo>
                    <a:pt x="624" y="1193"/>
                    <a:pt x="624" y="1193"/>
                    <a:pt x="624" y="1193"/>
                  </a:cubicBezTo>
                  <a:cubicBezTo>
                    <a:pt x="744" y="1059"/>
                    <a:pt x="744" y="1059"/>
                    <a:pt x="744" y="1059"/>
                  </a:cubicBezTo>
                  <a:cubicBezTo>
                    <a:pt x="662" y="1238"/>
                    <a:pt x="662" y="1238"/>
                    <a:pt x="662" y="1238"/>
                  </a:cubicBezTo>
                  <a:cubicBezTo>
                    <a:pt x="939" y="925"/>
                    <a:pt x="939" y="925"/>
                    <a:pt x="939" y="925"/>
                  </a:cubicBezTo>
                  <a:cubicBezTo>
                    <a:pt x="699" y="1260"/>
                    <a:pt x="699" y="1260"/>
                    <a:pt x="699" y="1260"/>
                  </a:cubicBezTo>
                  <a:cubicBezTo>
                    <a:pt x="729" y="1304"/>
                    <a:pt x="729" y="1304"/>
                    <a:pt x="729" y="1304"/>
                  </a:cubicBezTo>
                  <a:cubicBezTo>
                    <a:pt x="1007" y="1059"/>
                    <a:pt x="1007" y="1059"/>
                    <a:pt x="1007" y="1059"/>
                  </a:cubicBezTo>
                  <a:cubicBezTo>
                    <a:pt x="767" y="1334"/>
                    <a:pt x="767" y="1334"/>
                    <a:pt x="767" y="1334"/>
                  </a:cubicBezTo>
                  <a:cubicBezTo>
                    <a:pt x="789" y="1371"/>
                    <a:pt x="789" y="1371"/>
                    <a:pt x="789" y="1371"/>
                  </a:cubicBezTo>
                  <a:cubicBezTo>
                    <a:pt x="1292" y="933"/>
                    <a:pt x="1292" y="933"/>
                    <a:pt x="1292" y="933"/>
                  </a:cubicBezTo>
                  <a:cubicBezTo>
                    <a:pt x="1262" y="940"/>
                    <a:pt x="819" y="1416"/>
                    <a:pt x="819" y="1416"/>
                  </a:cubicBezTo>
                  <a:cubicBezTo>
                    <a:pt x="864" y="1461"/>
                    <a:pt x="864" y="1461"/>
                    <a:pt x="864" y="1461"/>
                  </a:cubicBezTo>
                  <a:cubicBezTo>
                    <a:pt x="1247" y="1119"/>
                    <a:pt x="1247" y="1119"/>
                    <a:pt x="1247" y="1119"/>
                  </a:cubicBezTo>
                  <a:cubicBezTo>
                    <a:pt x="917" y="1498"/>
                    <a:pt x="917" y="1498"/>
                    <a:pt x="917" y="1498"/>
                  </a:cubicBezTo>
                  <a:cubicBezTo>
                    <a:pt x="954" y="1527"/>
                    <a:pt x="954" y="1527"/>
                    <a:pt x="954" y="1527"/>
                  </a:cubicBezTo>
                  <a:cubicBezTo>
                    <a:pt x="1419" y="1037"/>
                    <a:pt x="1419" y="1037"/>
                    <a:pt x="1419" y="1037"/>
                  </a:cubicBezTo>
                  <a:cubicBezTo>
                    <a:pt x="999" y="1565"/>
                    <a:pt x="999" y="1565"/>
                    <a:pt x="999" y="1565"/>
                  </a:cubicBezTo>
                  <a:cubicBezTo>
                    <a:pt x="1037" y="1617"/>
                    <a:pt x="1037" y="1617"/>
                    <a:pt x="1037" y="1617"/>
                  </a:cubicBezTo>
                  <a:cubicBezTo>
                    <a:pt x="1691" y="988"/>
                    <a:pt x="1691" y="988"/>
                    <a:pt x="1691" y="988"/>
                  </a:cubicBezTo>
                  <a:cubicBezTo>
                    <a:pt x="650" y="0"/>
                    <a:pt x="650" y="0"/>
                    <a:pt x="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grpSp>
          <p:nvGrpSpPr>
            <p:cNvPr id="45" name="组合 17">
              <a:extLst>
                <a:ext uri="{FF2B5EF4-FFF2-40B4-BE49-F238E27FC236}">
                  <a16:creationId xmlns:a16="http://schemas.microsoft.com/office/drawing/2014/main" id="{EAD671E2-4954-4BA7-8970-956DE4BAFE51}"/>
                </a:ext>
              </a:extLst>
            </p:cNvPr>
            <p:cNvGrpSpPr/>
            <p:nvPr/>
          </p:nvGrpSpPr>
          <p:grpSpPr>
            <a:xfrm>
              <a:off x="3305559" y="2097567"/>
              <a:ext cx="1746926" cy="785562"/>
              <a:chOff x="2271266" y="1795463"/>
              <a:chExt cx="1929259" cy="867554"/>
            </a:xfrm>
            <a:grpFill/>
          </p:grpSpPr>
          <p:sp>
            <p:nvSpPr>
              <p:cNvPr id="46" name="任意多边形: 形状 30">
                <a:extLst>
                  <a:ext uri="{FF2B5EF4-FFF2-40B4-BE49-F238E27FC236}">
                    <a16:creationId xmlns:a16="http://schemas.microsoft.com/office/drawing/2014/main" id="{34FA16B0-393E-4E03-ADD9-7A4EF5BE6FF9}"/>
                  </a:ext>
                </a:extLst>
              </p:cNvPr>
              <p:cNvSpPr/>
              <p:nvPr/>
            </p:nvSpPr>
            <p:spPr>
              <a:xfrm>
                <a:off x="2271266" y="1795463"/>
                <a:ext cx="1736212" cy="867554"/>
              </a:xfrm>
              <a:custGeom>
                <a:avLst/>
                <a:gdLst>
                  <a:gd name="connsiteX0" fmla="*/ 627788 w 1736212"/>
                  <a:gd name="connsiteY0" fmla="*/ 0 h 867554"/>
                  <a:gd name="connsiteX1" fmla="*/ 1736212 w 1736212"/>
                  <a:gd name="connsiteY1" fmla="*/ 0 h 867554"/>
                  <a:gd name="connsiteX2" fmla="*/ 1727862 w 1736212"/>
                  <a:gd name="connsiteY2" fmla="*/ 44850 h 867554"/>
                  <a:gd name="connsiteX3" fmla="*/ 649123 w 1736212"/>
                  <a:gd name="connsiteY3" fmla="*/ 866972 h 867554"/>
                  <a:gd name="connsiteX4" fmla="*/ 55413 w 1736212"/>
                  <a:gd name="connsiteY4" fmla="*/ 664221 h 867554"/>
                  <a:gd name="connsiteX5" fmla="*/ 0 w 1736212"/>
                  <a:gd name="connsiteY5" fmla="*/ 619894 h 867554"/>
                  <a:gd name="connsiteX6" fmla="*/ 627788 w 1736212"/>
                  <a:gd name="connsiteY6" fmla="*/ 0 h 867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36212" h="867554">
                    <a:moveTo>
                      <a:pt x="627788" y="0"/>
                    </a:moveTo>
                    <a:lnTo>
                      <a:pt x="1736212" y="0"/>
                    </a:lnTo>
                    <a:lnTo>
                      <a:pt x="1727862" y="44850"/>
                    </a:lnTo>
                    <a:cubicBezTo>
                      <a:pt x="1611897" y="530341"/>
                      <a:pt x="1167445" y="883889"/>
                      <a:pt x="649123" y="866972"/>
                    </a:cubicBezTo>
                    <a:cubicBezTo>
                      <a:pt x="426985" y="859722"/>
                      <a:pt x="222823" y="785458"/>
                      <a:pt x="55413" y="664221"/>
                    </a:cubicBezTo>
                    <a:lnTo>
                      <a:pt x="0" y="619894"/>
                    </a:lnTo>
                    <a:lnTo>
                      <a:pt x="627788" y="0"/>
                    </a:lnTo>
                    <a:close/>
                  </a:path>
                </a:pathLst>
              </a:cu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47" name="矩形 31">
                <a:extLst>
                  <a:ext uri="{FF2B5EF4-FFF2-40B4-BE49-F238E27FC236}">
                    <a16:creationId xmlns:a16="http://schemas.microsoft.com/office/drawing/2014/main" id="{D8C4943E-3D6B-49D9-86F6-8415B58B722E}"/>
                  </a:ext>
                </a:extLst>
              </p:cNvPr>
              <p:cNvSpPr/>
              <p:nvPr/>
            </p:nvSpPr>
            <p:spPr>
              <a:xfrm>
                <a:off x="2957513" y="1795463"/>
                <a:ext cx="1243012" cy="867554"/>
              </a:xfrm>
              <a:prstGeom prst="rect">
                <a:avLst/>
              </a:prstGeom>
              <a:grp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48" name="矩形 20">
            <a:extLst>
              <a:ext uri="{FF2B5EF4-FFF2-40B4-BE49-F238E27FC236}">
                <a16:creationId xmlns:a16="http://schemas.microsoft.com/office/drawing/2014/main" id="{135F6206-0698-47F5-9641-6EE839652417}"/>
              </a:ext>
            </a:extLst>
          </p:cNvPr>
          <p:cNvSpPr/>
          <p:nvPr/>
        </p:nvSpPr>
        <p:spPr>
          <a:xfrm>
            <a:off x="5052485" y="5040118"/>
            <a:ext cx="836100" cy="785562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13869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7B13411C-ED83-4869-A832-EB1C9525C73B}"/>
              </a:ext>
            </a:extLst>
          </p:cNvPr>
          <p:cNvSpPr txBox="1"/>
          <p:nvPr/>
        </p:nvSpPr>
        <p:spPr>
          <a:xfrm>
            <a:off x="462037" y="314042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8 Application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DA92CE-4DE8-4AB2-9891-524D2B384E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218" y="1722656"/>
            <a:ext cx="2084484" cy="1592044"/>
          </a:xfrm>
          <a:prstGeom prst="rect">
            <a:avLst/>
          </a:prstGeom>
        </p:spPr>
      </p:pic>
      <p:sp>
        <p:nvSpPr>
          <p:cNvPr id="9" name="文本框 51">
            <a:extLst>
              <a:ext uri="{FF2B5EF4-FFF2-40B4-BE49-F238E27FC236}">
                <a16:creationId xmlns:a16="http://schemas.microsoft.com/office/drawing/2014/main" id="{B129CE34-905F-4402-B82A-ECF07673AF77}"/>
              </a:ext>
            </a:extLst>
          </p:cNvPr>
          <p:cNvSpPr txBox="1"/>
          <p:nvPr/>
        </p:nvSpPr>
        <p:spPr>
          <a:xfrm>
            <a:off x="4266458" y="2033944"/>
            <a:ext cx="5690524" cy="1159967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en-US" altLang="zh-CN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HTML, CSS, JS, Bootstrap, </a:t>
            </a:r>
            <a:r>
              <a:rPr lang="en-US" altLang="zh-CN" sz="30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Jquery</a:t>
            </a:r>
            <a:endParaRPr lang="zh-CN" altLang="en-US" sz="3000" b="1" dirty="0">
              <a:solidFill>
                <a:schemeClr val="accent1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8EE84A9-7BBC-4006-A2F6-1939FD46F4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218" y="3314700"/>
            <a:ext cx="2336240" cy="1511403"/>
          </a:xfrm>
          <a:prstGeom prst="rect">
            <a:avLst/>
          </a:prstGeom>
        </p:spPr>
      </p:pic>
      <p:sp>
        <p:nvSpPr>
          <p:cNvPr id="14" name="文本框 54">
            <a:extLst>
              <a:ext uri="{FF2B5EF4-FFF2-40B4-BE49-F238E27FC236}">
                <a16:creationId xmlns:a16="http://schemas.microsoft.com/office/drawing/2014/main" id="{6D5C9FE9-E1D6-4368-8D6F-106939E49741}"/>
              </a:ext>
            </a:extLst>
          </p:cNvPr>
          <p:cNvSpPr txBox="1"/>
          <p:nvPr/>
        </p:nvSpPr>
        <p:spPr>
          <a:xfrm>
            <a:off x="4266458" y="4070401"/>
            <a:ext cx="2076659" cy="203389"/>
          </a:xfrm>
          <a:prstGeom prst="rect">
            <a:avLst/>
          </a:prstGeom>
          <a:noFill/>
        </p:spPr>
        <p:txBody>
          <a:bodyPr wrap="none" lIns="144000" tIns="0" rIns="0" bIns="0" anchor="ctr" anchorCtr="0">
            <a:noAutofit/>
          </a:bodyPr>
          <a:lstStyle/>
          <a:p>
            <a:r>
              <a:rPr lang="en-US" altLang="zh-CN" sz="30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MySQL, XAMPP, PHP</a:t>
            </a:r>
            <a:endParaRPr lang="zh-CN" altLang="en-US" sz="3000" b="1" dirty="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9303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9174843" y="3441680"/>
            <a:ext cx="311875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rgbClr val="724A97"/>
                </a:solidFill>
              </a:rPr>
              <a:t>6. Tuning</a:t>
            </a:r>
          </a:p>
          <a:p>
            <a:endParaRPr kumimoji="1" lang="en-US" altLang="ko-KR" sz="2400" dirty="0">
              <a:solidFill>
                <a:srgbClr val="724A97"/>
              </a:solidFill>
            </a:endParaRPr>
          </a:p>
          <a:p>
            <a:r>
              <a:rPr kumimoji="1" lang="en-US" altLang="ko-KR" sz="2400" dirty="0">
                <a:solidFill>
                  <a:srgbClr val="724A97"/>
                </a:solidFill>
              </a:rPr>
              <a:t>7. Queries</a:t>
            </a:r>
          </a:p>
          <a:p>
            <a:endParaRPr kumimoji="1" lang="en-US" altLang="ko-KR" sz="2400" dirty="0">
              <a:solidFill>
                <a:srgbClr val="724A97"/>
              </a:solidFill>
            </a:endParaRPr>
          </a:p>
          <a:p>
            <a:r>
              <a:rPr kumimoji="1" lang="en-US" altLang="ko-KR" sz="2400" dirty="0">
                <a:solidFill>
                  <a:srgbClr val="724A97"/>
                </a:solidFill>
              </a:rPr>
              <a:t>8. Application</a:t>
            </a:r>
          </a:p>
          <a:p>
            <a:endParaRPr kumimoji="1" lang="en-US" altLang="ko-KR" sz="2400" dirty="0">
              <a:solidFill>
                <a:srgbClr val="724A97"/>
              </a:solidFill>
            </a:endParaRPr>
          </a:p>
          <a:p>
            <a:r>
              <a:rPr kumimoji="1" lang="en-US" altLang="ko-KR" sz="2400" dirty="0">
                <a:solidFill>
                  <a:srgbClr val="724A97"/>
                </a:solidFill>
              </a:rPr>
              <a:t>9. Demo</a:t>
            </a:r>
          </a:p>
          <a:p>
            <a:endParaRPr kumimoji="1" lang="en-US" altLang="ko-KR" sz="2400" dirty="0">
              <a:solidFill>
                <a:srgbClr val="724A97"/>
              </a:solidFill>
            </a:endParaRPr>
          </a:p>
          <a:p>
            <a:r>
              <a:rPr kumimoji="1" lang="en-US" altLang="ko-KR" sz="2400" dirty="0">
                <a:solidFill>
                  <a:srgbClr val="724A97"/>
                </a:solidFill>
              </a:rPr>
              <a:t>10. Conclusion</a:t>
            </a:r>
            <a:endParaRPr kumimoji="1" lang="ko-KR" altLang="en-US" sz="2400" dirty="0">
              <a:solidFill>
                <a:srgbClr val="724A97"/>
              </a:solidFill>
            </a:endParaRPr>
          </a:p>
        </p:txBody>
      </p:sp>
      <p:sp>
        <p:nvSpPr>
          <p:cNvPr id="6" name="텍스트 상자 1">
            <a:extLst>
              <a:ext uri="{FF2B5EF4-FFF2-40B4-BE49-F238E27FC236}">
                <a16:creationId xmlns:a16="http://schemas.microsoft.com/office/drawing/2014/main" id="{8FA0FD46-02D3-4E06-9EE4-143A951E7FF1}"/>
              </a:ext>
            </a:extLst>
          </p:cNvPr>
          <p:cNvSpPr txBox="1"/>
          <p:nvPr/>
        </p:nvSpPr>
        <p:spPr>
          <a:xfrm>
            <a:off x="5711371" y="246743"/>
            <a:ext cx="38890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rgbClr val="724A97"/>
                </a:solidFill>
              </a:rPr>
              <a:t>1. Team</a:t>
            </a:r>
            <a:r>
              <a:rPr kumimoji="1" lang="ko-KR" altLang="en-US" sz="2400" dirty="0">
                <a:solidFill>
                  <a:srgbClr val="724A97"/>
                </a:solidFill>
              </a:rPr>
              <a:t> </a:t>
            </a:r>
            <a:r>
              <a:rPr kumimoji="1" lang="en-US" altLang="ko-KR" sz="2400" dirty="0">
                <a:solidFill>
                  <a:srgbClr val="724A97"/>
                </a:solidFill>
              </a:rPr>
              <a:t>and</a:t>
            </a:r>
            <a:r>
              <a:rPr kumimoji="1" lang="ko-KR" altLang="en-US" sz="2400" dirty="0">
                <a:solidFill>
                  <a:srgbClr val="724A97"/>
                </a:solidFill>
              </a:rPr>
              <a:t> </a:t>
            </a:r>
            <a:r>
              <a:rPr kumimoji="1" lang="en-US" altLang="ko-KR" sz="2400" dirty="0">
                <a:solidFill>
                  <a:srgbClr val="724A97"/>
                </a:solidFill>
              </a:rPr>
              <a:t>roles</a:t>
            </a:r>
          </a:p>
          <a:p>
            <a:endParaRPr kumimoji="1" lang="en-US" altLang="ko-KR" sz="2400" dirty="0">
              <a:solidFill>
                <a:srgbClr val="724A97"/>
              </a:solidFill>
            </a:endParaRPr>
          </a:p>
          <a:p>
            <a:r>
              <a:rPr kumimoji="1" lang="en-US" altLang="ko-KR" sz="2400" dirty="0">
                <a:solidFill>
                  <a:srgbClr val="724A97"/>
                </a:solidFill>
              </a:rPr>
              <a:t>2. Idea</a:t>
            </a:r>
          </a:p>
          <a:p>
            <a:endParaRPr kumimoji="1" lang="en-US" altLang="ko-KR" sz="2400" dirty="0">
              <a:solidFill>
                <a:srgbClr val="724A97"/>
              </a:solidFill>
            </a:endParaRPr>
          </a:p>
          <a:p>
            <a:r>
              <a:rPr kumimoji="1" lang="en-US" altLang="ko-KR" sz="2400" dirty="0">
                <a:solidFill>
                  <a:srgbClr val="724A97"/>
                </a:solidFill>
              </a:rPr>
              <a:t>3. Requirement analysis</a:t>
            </a:r>
          </a:p>
          <a:p>
            <a:endParaRPr kumimoji="1" lang="en-US" altLang="ko-KR" sz="2400" dirty="0">
              <a:solidFill>
                <a:srgbClr val="724A97"/>
              </a:solidFill>
            </a:endParaRPr>
          </a:p>
          <a:p>
            <a:r>
              <a:rPr kumimoji="1" lang="en-US" altLang="ko-KR" sz="2400" dirty="0">
                <a:solidFill>
                  <a:srgbClr val="724A97"/>
                </a:solidFill>
              </a:rPr>
              <a:t>4. E-R Diagram</a:t>
            </a:r>
          </a:p>
          <a:p>
            <a:endParaRPr kumimoji="1" lang="en-US" altLang="ko-KR" sz="2400" dirty="0">
              <a:solidFill>
                <a:srgbClr val="724A97"/>
              </a:solidFill>
            </a:endParaRPr>
          </a:p>
          <a:p>
            <a:r>
              <a:rPr kumimoji="1" lang="en-US" altLang="ko-KR" sz="2400" dirty="0">
                <a:solidFill>
                  <a:srgbClr val="724A97"/>
                </a:solidFill>
              </a:rPr>
              <a:t>5. Database</a:t>
            </a:r>
          </a:p>
        </p:txBody>
      </p:sp>
    </p:spTree>
    <p:extLst>
      <p:ext uri="{BB962C8B-B14F-4D97-AF65-F5344CB8AC3E}">
        <p14:creationId xmlns:p14="http://schemas.microsoft.com/office/powerpoint/2010/main" val="20676061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7B13411C-ED83-4869-A832-EB1C9525C73B}"/>
              </a:ext>
            </a:extLst>
          </p:cNvPr>
          <p:cNvSpPr txBox="1"/>
          <p:nvPr/>
        </p:nvSpPr>
        <p:spPr>
          <a:xfrm>
            <a:off x="462037" y="314042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8 Application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24BA213-CF2C-4B55-AF31-F502B71A7C83}"/>
              </a:ext>
            </a:extLst>
          </p:cNvPr>
          <p:cNvGrpSpPr/>
          <p:nvPr/>
        </p:nvGrpSpPr>
        <p:grpSpPr>
          <a:xfrm>
            <a:off x="2076240" y="1142923"/>
            <a:ext cx="6343859" cy="4362736"/>
            <a:chOff x="2076241" y="1142923"/>
            <a:chExt cx="4762176" cy="436273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5D6DC53-7CBC-4B76-90FD-2E93578E6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6241" y="1142923"/>
              <a:ext cx="2076659" cy="1979857"/>
            </a:xfrm>
            <a:prstGeom prst="rect">
              <a:avLst/>
            </a:prstGeom>
          </p:spPr>
        </p:pic>
        <p:sp>
          <p:nvSpPr>
            <p:cNvPr id="6" name="文本框 57">
              <a:extLst>
                <a:ext uri="{FF2B5EF4-FFF2-40B4-BE49-F238E27FC236}">
                  <a16:creationId xmlns:a16="http://schemas.microsoft.com/office/drawing/2014/main" id="{788F7FE7-46EA-42C3-872A-B396A8647427}"/>
                </a:ext>
              </a:extLst>
            </p:cNvPr>
            <p:cNvSpPr txBox="1"/>
            <p:nvPr/>
          </p:nvSpPr>
          <p:spPr>
            <a:xfrm>
              <a:off x="4685558" y="2139103"/>
              <a:ext cx="2076659" cy="203389"/>
            </a:xfrm>
            <a:prstGeom prst="rect">
              <a:avLst/>
            </a:prstGeom>
            <a:noFill/>
          </p:spPr>
          <p:txBody>
            <a:bodyPr wrap="none" lIns="144000" tIns="0" rIns="0" bIns="0" anchor="ctr" anchorCtr="0">
              <a:noAutofit/>
            </a:bodyPr>
            <a:lstStyle/>
            <a:p>
              <a:r>
                <a:rPr lang="en-US" altLang="zh-CN" sz="3000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Python, C++</a:t>
              </a:r>
              <a:endParaRPr lang="zh-CN" altLang="en-US" sz="3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1ACB923-52E8-4EE5-A335-0DFA6DC59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7691" y="3429000"/>
              <a:ext cx="2076659" cy="2076659"/>
            </a:xfrm>
            <a:prstGeom prst="rect">
              <a:avLst/>
            </a:prstGeom>
          </p:spPr>
        </p:pic>
        <p:sp>
          <p:nvSpPr>
            <p:cNvPr id="12" name="文本框 57">
              <a:extLst>
                <a:ext uri="{FF2B5EF4-FFF2-40B4-BE49-F238E27FC236}">
                  <a16:creationId xmlns:a16="http://schemas.microsoft.com/office/drawing/2014/main" id="{E120FF9E-6F81-4FE3-90A8-F41846462DD5}"/>
                </a:ext>
              </a:extLst>
            </p:cNvPr>
            <p:cNvSpPr txBox="1"/>
            <p:nvPr/>
          </p:nvSpPr>
          <p:spPr>
            <a:xfrm>
              <a:off x="4761758" y="4237787"/>
              <a:ext cx="2076659" cy="203389"/>
            </a:xfrm>
            <a:prstGeom prst="rect">
              <a:avLst/>
            </a:prstGeom>
            <a:noFill/>
          </p:spPr>
          <p:txBody>
            <a:bodyPr wrap="none" lIns="144000" tIns="0" rIns="0" bIns="0" anchor="ctr" anchorCtr="0">
              <a:noAutofit/>
            </a:bodyPr>
            <a:lstStyle/>
            <a:p>
              <a:r>
                <a:rPr lang="en-US" altLang="zh-CN" sz="3000" b="1" dirty="0">
                  <a:solidFill>
                    <a:srgbClr val="0070C0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Web Crawler</a:t>
              </a:r>
              <a:endParaRPr lang="zh-CN" altLang="en-US" sz="30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DCBDF9D-E56E-4394-B69A-5BD6A960535D}"/>
              </a:ext>
            </a:extLst>
          </p:cNvPr>
          <p:cNvGrpSpPr/>
          <p:nvPr/>
        </p:nvGrpSpPr>
        <p:grpSpPr>
          <a:xfrm>
            <a:off x="946653" y="1046251"/>
            <a:ext cx="9169107" cy="4821148"/>
            <a:chOff x="946653" y="1046251"/>
            <a:chExt cx="9169107" cy="4821148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AC058BA3-4ABB-422F-A4F8-CF6622073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03826" y="1046251"/>
              <a:ext cx="4211934" cy="4821147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90A599E7-6414-4689-9A5F-02F9A0954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6653" y="1046252"/>
              <a:ext cx="4411387" cy="4821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352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13F33BE7-3E16-4842-920E-CB46ECE7AC9D}"/>
              </a:ext>
            </a:extLst>
          </p:cNvPr>
          <p:cNvSpPr txBox="1"/>
          <p:nvPr/>
        </p:nvSpPr>
        <p:spPr>
          <a:xfrm>
            <a:off x="459277" y="313492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9 Demo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2" name="bandicam 2019-12-17 03-46-56-963">
            <a:hlinkClick r:id="" action="ppaction://media"/>
            <a:extLst>
              <a:ext uri="{FF2B5EF4-FFF2-40B4-BE49-F238E27FC236}">
                <a16:creationId xmlns:a16="http://schemas.microsoft.com/office/drawing/2014/main" id="{4E8A539C-0E71-4415-AB54-F3D5243E65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76777" y="1055687"/>
            <a:ext cx="8438445" cy="474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20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0234E6E4-4F53-4340-BF92-27BA497D8443}"/>
              </a:ext>
            </a:extLst>
          </p:cNvPr>
          <p:cNvSpPr txBox="1"/>
          <p:nvPr/>
        </p:nvSpPr>
        <p:spPr>
          <a:xfrm>
            <a:off x="459828" y="311835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10 </a:t>
            </a:r>
            <a:r>
              <a:rPr kumimoji="1" lang="en-US" altLang="ko-KR" sz="3600" dirty="0" err="1">
                <a:solidFill>
                  <a:srgbClr val="724A97"/>
                </a:solidFill>
                <a:latin typeface="Arial Rounded MT Bold" panose="020F0704030504030204" pitchFamily="34" charset="0"/>
              </a:rPr>
              <a:t>ConClusion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338A622-DF2E-4735-AF4E-DD96D08E403A}"/>
              </a:ext>
            </a:extLst>
          </p:cNvPr>
          <p:cNvSpPr/>
          <p:nvPr/>
        </p:nvSpPr>
        <p:spPr>
          <a:xfrm>
            <a:off x="619124" y="2439085"/>
            <a:ext cx="13154026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500" dirty="0">
                <a:solidFill>
                  <a:srgbClr val="000000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It was good to be able to apply </a:t>
            </a:r>
          </a:p>
          <a:p>
            <a:r>
              <a:rPr lang="en-US" altLang="ko-KR" sz="3500" dirty="0">
                <a:solidFill>
                  <a:srgbClr val="000000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				</a:t>
            </a:r>
            <a:r>
              <a:rPr lang="en-US" altLang="ko-KR" sz="3500">
                <a:solidFill>
                  <a:srgbClr val="000000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what we </a:t>
            </a:r>
            <a:r>
              <a:rPr lang="en-US" altLang="ko-KR" sz="3500" dirty="0">
                <a:solidFill>
                  <a:srgbClr val="000000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learned in real life. </a:t>
            </a:r>
          </a:p>
          <a:p>
            <a:endParaRPr lang="en-US" altLang="ko-KR" sz="3500" dirty="0">
              <a:solidFill>
                <a:srgbClr val="000000"/>
              </a:solidFill>
              <a:latin typeface="HY동녘M" panose="02030600000101010101" pitchFamily="18" charset="-127"/>
              <a:ea typeface="HY동녘M" panose="0203060000010101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500" dirty="0">
                <a:solidFill>
                  <a:srgbClr val="000000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We hope that the technology</a:t>
            </a:r>
          </a:p>
          <a:p>
            <a:r>
              <a:rPr lang="en-US" altLang="ko-KR" sz="3500" dirty="0">
                <a:solidFill>
                  <a:srgbClr val="000000"/>
                </a:solidFill>
                <a:latin typeface="HY동녘M" panose="02030600000101010101" pitchFamily="18" charset="-127"/>
                <a:ea typeface="HY동녘M" panose="02030600000101010101" pitchFamily="18" charset="-127"/>
              </a:rPr>
              <a:t>				we learned will help us in real life</a:t>
            </a:r>
            <a:r>
              <a:rPr lang="en-US" altLang="ko-KR" sz="3500" dirty="0">
                <a:solidFill>
                  <a:srgbClr val="000000"/>
                </a:solidFill>
                <a:latin typeface="Noto Sans"/>
              </a:rPr>
              <a:t>.</a:t>
            </a:r>
            <a:endParaRPr lang="ko-KR" altLang="en-US" sz="3500" dirty="0"/>
          </a:p>
        </p:txBody>
      </p:sp>
    </p:spTree>
    <p:extLst>
      <p:ext uri="{BB962C8B-B14F-4D97-AF65-F5344CB8AC3E}">
        <p14:creationId xmlns:p14="http://schemas.microsoft.com/office/powerpoint/2010/main" val="22707544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7DB540-3C34-4B4A-A944-09D9FF571A2F}"/>
              </a:ext>
            </a:extLst>
          </p:cNvPr>
          <p:cNvSpPr txBox="1"/>
          <p:nvPr/>
        </p:nvSpPr>
        <p:spPr>
          <a:xfrm>
            <a:off x="4027714" y="2367171"/>
            <a:ext cx="413657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rgbClr val="6935A4"/>
                </a:solidFill>
              </a:rPr>
              <a:t>Thank you</a:t>
            </a:r>
            <a:endParaRPr lang="ko-KR" altLang="en-US" sz="6600" b="1" dirty="0">
              <a:solidFill>
                <a:srgbClr val="6935A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40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845C90CF-0FC6-4666-92C8-F0A966499CAD}"/>
              </a:ext>
            </a:extLst>
          </p:cNvPr>
          <p:cNvSpPr/>
          <p:nvPr/>
        </p:nvSpPr>
        <p:spPr>
          <a:xfrm>
            <a:off x="3184117" y="1758462"/>
            <a:ext cx="441146" cy="595314"/>
          </a:xfrm>
          <a:prstGeom prst="rect">
            <a:avLst/>
          </a:prstGeom>
        </p:spPr>
        <p:txBody>
          <a:bodyPr wrap="none">
            <a:normAutofit lnSpcReduction="10000"/>
          </a:bodyPr>
          <a:lstStyle/>
          <a:p>
            <a:pPr algn="ctr"/>
            <a:r>
              <a:rPr lang="en-US" altLang="zh-CN" sz="3600" b="1" dirty="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1</a:t>
            </a:r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785307DA-8C59-4B5E-8ECC-6B109330E527}"/>
              </a:ext>
            </a:extLst>
          </p:cNvPr>
          <p:cNvSpPr/>
          <p:nvPr/>
        </p:nvSpPr>
        <p:spPr>
          <a:xfrm>
            <a:off x="5916474" y="1758462"/>
            <a:ext cx="441146" cy="595314"/>
          </a:xfrm>
          <a:prstGeom prst="rect">
            <a:avLst/>
          </a:prstGeom>
        </p:spPr>
        <p:txBody>
          <a:bodyPr wrap="none">
            <a:normAutofit lnSpcReduction="10000"/>
          </a:bodyPr>
          <a:lstStyle/>
          <a:p>
            <a:pPr algn="ctr"/>
            <a:r>
              <a:rPr lang="en-US" altLang="zh-CN" sz="3600" b="1" dirty="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2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6EC38125-8B49-482A-9217-0779B7D2ED07}"/>
              </a:ext>
            </a:extLst>
          </p:cNvPr>
          <p:cNvSpPr/>
          <p:nvPr/>
        </p:nvSpPr>
        <p:spPr>
          <a:xfrm>
            <a:off x="8635477" y="1758462"/>
            <a:ext cx="441146" cy="595314"/>
          </a:xfrm>
          <a:prstGeom prst="rect">
            <a:avLst/>
          </a:prstGeom>
        </p:spPr>
        <p:txBody>
          <a:bodyPr wrap="none">
            <a:normAutofit lnSpcReduction="10000"/>
          </a:bodyPr>
          <a:lstStyle/>
          <a:p>
            <a:pPr algn="ctr"/>
            <a:r>
              <a:rPr lang="en-US" altLang="zh-CN" sz="3600" b="1" dirty="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3</a:t>
            </a:r>
          </a:p>
        </p:txBody>
      </p:sp>
      <p:grpSp>
        <p:nvGrpSpPr>
          <p:cNvPr id="7" name="Group 22">
            <a:extLst>
              <a:ext uri="{FF2B5EF4-FFF2-40B4-BE49-F238E27FC236}">
                <a16:creationId xmlns:a16="http://schemas.microsoft.com/office/drawing/2014/main" id="{0590C409-5D3A-4F97-B810-0A9715ECD6F0}"/>
              </a:ext>
            </a:extLst>
          </p:cNvPr>
          <p:cNvGrpSpPr/>
          <p:nvPr/>
        </p:nvGrpSpPr>
        <p:grpSpPr>
          <a:xfrm>
            <a:off x="2202337" y="4120356"/>
            <a:ext cx="2240186" cy="1297534"/>
            <a:chOff x="1705815" y="5001250"/>
            <a:chExt cx="2240186" cy="856690"/>
          </a:xfrm>
        </p:grpSpPr>
        <p:sp>
          <p:nvSpPr>
            <p:cNvPr id="8" name="TextBox 29">
              <a:extLst>
                <a:ext uri="{FF2B5EF4-FFF2-40B4-BE49-F238E27FC236}">
                  <a16:creationId xmlns:a16="http://schemas.microsoft.com/office/drawing/2014/main" id="{D5130552-DBBB-4E22-AEEB-130687060D4A}"/>
                </a:ext>
              </a:extLst>
            </p:cNvPr>
            <p:cNvSpPr txBox="1"/>
            <p:nvPr/>
          </p:nvSpPr>
          <p:spPr bwMode="auto">
            <a:xfrm>
              <a:off x="1732858" y="5001250"/>
              <a:ext cx="2213143" cy="28303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0" tIns="0" rIns="0" bIns="0" anchor="ctr" anchorCtr="1">
              <a:no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 algn="ctr"/>
              <a:r>
                <a:rPr lang="en-US" altLang="zh-CN" sz="2000" b="1" dirty="0" err="1">
                  <a:solidFill>
                    <a:srgbClr val="7030A0"/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  <a:cs typeface="+mn-ea"/>
                  <a:sym typeface="+mn-lt"/>
                </a:rPr>
                <a:t>Heo</a:t>
              </a:r>
              <a:r>
                <a:rPr lang="en-US" altLang="zh-CN" sz="2000" b="1" dirty="0">
                  <a:solidFill>
                    <a:srgbClr val="7030A0"/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  <a:cs typeface="+mn-ea"/>
                  <a:sym typeface="+mn-lt"/>
                </a:rPr>
                <a:t> Ji Yong</a:t>
              </a:r>
              <a:endParaRPr lang="zh-CN" altLang="en-US" sz="2000" b="1" dirty="0">
                <a:solidFill>
                  <a:srgbClr val="7030A0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  <a:cs typeface="+mn-ea"/>
                <a:sym typeface="+mn-lt"/>
              </a:endParaRPr>
            </a:p>
          </p:txBody>
        </p:sp>
        <p:sp>
          <p:nvSpPr>
            <p:cNvPr id="9" name="TextBox 30">
              <a:extLst>
                <a:ext uri="{FF2B5EF4-FFF2-40B4-BE49-F238E27FC236}">
                  <a16:creationId xmlns:a16="http://schemas.microsoft.com/office/drawing/2014/main" id="{85BFA527-17EE-4A6E-B48B-B13FD7E897C2}"/>
                </a:ext>
              </a:extLst>
            </p:cNvPr>
            <p:cNvSpPr txBox="1"/>
            <p:nvPr/>
          </p:nvSpPr>
          <p:spPr bwMode="auto">
            <a:xfrm>
              <a:off x="1705815" y="5283710"/>
              <a:ext cx="2213143" cy="57423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 anchor="ctr" anchorCtr="1">
              <a:no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sz="1400" dirty="0">
                  <a:solidFill>
                    <a:srgbClr val="9A69D5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DB design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altLang="zh-CN" sz="1400" dirty="0">
                  <a:solidFill>
                    <a:srgbClr val="9A69D5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Data Processing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altLang="zh-CN" sz="1400" dirty="0">
                  <a:solidFill>
                    <a:srgbClr val="9A69D5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Data Insertion</a:t>
              </a:r>
              <a:endParaRPr lang="zh-CN" altLang="en-US" sz="1400" dirty="0">
                <a:solidFill>
                  <a:srgbClr val="9A69D5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10" name="Group 23">
            <a:extLst>
              <a:ext uri="{FF2B5EF4-FFF2-40B4-BE49-F238E27FC236}">
                <a16:creationId xmlns:a16="http://schemas.microsoft.com/office/drawing/2014/main" id="{7807F73A-684C-4825-A855-64AF8D533A38}"/>
              </a:ext>
            </a:extLst>
          </p:cNvPr>
          <p:cNvGrpSpPr/>
          <p:nvPr/>
        </p:nvGrpSpPr>
        <p:grpSpPr>
          <a:xfrm>
            <a:off x="5030288" y="4120351"/>
            <a:ext cx="2314640" cy="978139"/>
            <a:chOff x="1732858" y="5001250"/>
            <a:chExt cx="2314640" cy="647105"/>
          </a:xfrm>
        </p:grpSpPr>
        <p:sp>
          <p:nvSpPr>
            <p:cNvPr id="11" name="TextBox 27">
              <a:extLst>
                <a:ext uri="{FF2B5EF4-FFF2-40B4-BE49-F238E27FC236}">
                  <a16:creationId xmlns:a16="http://schemas.microsoft.com/office/drawing/2014/main" id="{2E83FE59-166F-454D-9B88-70DCC2F1951C}"/>
                </a:ext>
              </a:extLst>
            </p:cNvPr>
            <p:cNvSpPr txBox="1"/>
            <p:nvPr/>
          </p:nvSpPr>
          <p:spPr bwMode="auto">
            <a:xfrm>
              <a:off x="1732858" y="5001250"/>
              <a:ext cx="2213143" cy="28303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0" tIns="0" rIns="0" bIns="0" anchor="ctr" anchorCtr="1">
              <a:no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 algn="ctr"/>
              <a:r>
                <a:rPr lang="en-US" altLang="zh-CN" sz="2000" b="1" dirty="0" err="1">
                  <a:solidFill>
                    <a:srgbClr val="7030A0"/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  <a:cs typeface="+mn-ea"/>
                  <a:sym typeface="+mn-lt"/>
                </a:rPr>
                <a:t>Jeong</a:t>
              </a:r>
              <a:r>
                <a:rPr lang="en-US" altLang="zh-CN" sz="2000" b="1" dirty="0">
                  <a:solidFill>
                    <a:srgbClr val="7030A0"/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  <a:cs typeface="+mn-ea"/>
                  <a:sym typeface="+mn-lt"/>
                </a:rPr>
                <a:t> Min </a:t>
              </a:r>
              <a:r>
                <a:rPr lang="en-US" altLang="zh-CN" sz="2000" b="1" dirty="0" err="1">
                  <a:solidFill>
                    <a:srgbClr val="7030A0"/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  <a:cs typeface="+mn-ea"/>
                  <a:sym typeface="+mn-lt"/>
                </a:rPr>
                <a:t>Gyu</a:t>
              </a:r>
              <a:endParaRPr lang="zh-CN" altLang="en-US" sz="2000" b="1" dirty="0">
                <a:solidFill>
                  <a:srgbClr val="7030A0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  <a:cs typeface="+mn-ea"/>
                <a:sym typeface="+mn-lt"/>
              </a:endParaRPr>
            </a:p>
          </p:txBody>
        </p:sp>
        <p:sp>
          <p:nvSpPr>
            <p:cNvPr id="12" name="TextBox 28">
              <a:extLst>
                <a:ext uri="{FF2B5EF4-FFF2-40B4-BE49-F238E27FC236}">
                  <a16:creationId xmlns:a16="http://schemas.microsoft.com/office/drawing/2014/main" id="{05F9AD19-9A8C-4854-8614-2AD20B736A5B}"/>
                </a:ext>
              </a:extLst>
            </p:cNvPr>
            <p:cNvSpPr txBox="1"/>
            <p:nvPr/>
          </p:nvSpPr>
          <p:spPr bwMode="auto">
            <a:xfrm>
              <a:off x="1834355" y="5299935"/>
              <a:ext cx="2213143" cy="34842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 anchor="ctr" anchorCtr="1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sz="1400" dirty="0">
                  <a:solidFill>
                    <a:srgbClr val="9A69D5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DB connect (PHP)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altLang="zh-CN" sz="1400" dirty="0">
                  <a:solidFill>
                    <a:srgbClr val="9A69D5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Function implementation</a:t>
              </a:r>
              <a:endParaRPr lang="zh-CN" altLang="en-US" sz="1400" dirty="0">
                <a:solidFill>
                  <a:srgbClr val="9A69D5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13" name="Group 24">
            <a:extLst>
              <a:ext uri="{FF2B5EF4-FFF2-40B4-BE49-F238E27FC236}">
                <a16:creationId xmlns:a16="http://schemas.microsoft.com/office/drawing/2014/main" id="{B4B6D519-E26F-4616-A10A-B4FC90552DAA}"/>
              </a:ext>
            </a:extLst>
          </p:cNvPr>
          <p:cNvGrpSpPr/>
          <p:nvPr/>
        </p:nvGrpSpPr>
        <p:grpSpPr>
          <a:xfrm>
            <a:off x="7749477" y="4120355"/>
            <a:ext cx="2443656" cy="1148801"/>
            <a:chOff x="1732858" y="5001250"/>
            <a:chExt cx="2443656" cy="760009"/>
          </a:xfrm>
        </p:grpSpPr>
        <p:sp>
          <p:nvSpPr>
            <p:cNvPr id="14" name="TextBox 25">
              <a:extLst>
                <a:ext uri="{FF2B5EF4-FFF2-40B4-BE49-F238E27FC236}">
                  <a16:creationId xmlns:a16="http://schemas.microsoft.com/office/drawing/2014/main" id="{FC4CC8A4-2642-4034-A8B0-6752B25FD84A}"/>
                </a:ext>
              </a:extLst>
            </p:cNvPr>
            <p:cNvSpPr txBox="1"/>
            <p:nvPr/>
          </p:nvSpPr>
          <p:spPr bwMode="auto">
            <a:xfrm>
              <a:off x="1732858" y="5001250"/>
              <a:ext cx="2213143" cy="28303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0" tIns="0" rIns="0" bIns="0" anchor="ctr" anchorCtr="1">
              <a:no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 algn="ctr"/>
              <a:r>
                <a:rPr lang="en-US" altLang="zh-CN" sz="2000" b="1" dirty="0">
                  <a:solidFill>
                    <a:srgbClr val="7030A0"/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  <a:cs typeface="+mn-ea"/>
                  <a:sym typeface="+mn-lt"/>
                </a:rPr>
                <a:t>Kim</a:t>
              </a:r>
              <a:r>
                <a:rPr lang="en-US" altLang="zh-CN" sz="2000" dirty="0">
                  <a:solidFill>
                    <a:srgbClr val="7030A0"/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  <a:cs typeface="+mn-ea"/>
                  <a:sym typeface="+mn-lt"/>
                </a:rPr>
                <a:t> </a:t>
              </a:r>
              <a:r>
                <a:rPr lang="en-US" altLang="zh-CN" sz="2000" b="1" dirty="0" err="1">
                  <a:solidFill>
                    <a:srgbClr val="7030A0"/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  <a:cs typeface="+mn-ea"/>
                  <a:sym typeface="+mn-lt"/>
                </a:rPr>
                <a:t>il</a:t>
              </a:r>
              <a:r>
                <a:rPr lang="en-US" altLang="zh-CN" sz="2000" dirty="0">
                  <a:solidFill>
                    <a:srgbClr val="7030A0"/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  <a:cs typeface="+mn-ea"/>
                  <a:sym typeface="+mn-lt"/>
                </a:rPr>
                <a:t> </a:t>
              </a:r>
              <a:r>
                <a:rPr lang="en-US" altLang="zh-CN" sz="2000" b="1" dirty="0">
                  <a:solidFill>
                    <a:srgbClr val="7030A0"/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  <a:cs typeface="+mn-ea"/>
                  <a:sym typeface="+mn-lt"/>
                </a:rPr>
                <a:t>Hwan</a:t>
              </a:r>
              <a:endParaRPr lang="zh-CN" altLang="en-US" sz="2000" b="1" dirty="0">
                <a:solidFill>
                  <a:srgbClr val="7030A0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  <a:cs typeface="+mn-ea"/>
                <a:sym typeface="+mn-lt"/>
              </a:endParaRPr>
            </a:p>
          </p:txBody>
        </p:sp>
        <p:sp>
          <p:nvSpPr>
            <p:cNvPr id="15" name="TextBox 26">
              <a:extLst>
                <a:ext uri="{FF2B5EF4-FFF2-40B4-BE49-F238E27FC236}">
                  <a16:creationId xmlns:a16="http://schemas.microsoft.com/office/drawing/2014/main" id="{42E86FE0-FCCC-4B13-831B-F5050FE344A4}"/>
                </a:ext>
              </a:extLst>
            </p:cNvPr>
            <p:cNvSpPr txBox="1"/>
            <p:nvPr/>
          </p:nvSpPr>
          <p:spPr bwMode="auto">
            <a:xfrm>
              <a:off x="1963371" y="5187029"/>
              <a:ext cx="2213143" cy="57423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 anchor="ctr" anchorCtr="1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sz="1400" dirty="0">
                  <a:solidFill>
                    <a:srgbClr val="9A69D5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Web design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altLang="zh-CN" sz="1400" dirty="0">
                  <a:solidFill>
                    <a:srgbClr val="9A69D5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Function implementation</a:t>
              </a:r>
              <a:endParaRPr lang="zh-CN" altLang="en-US" sz="1400" dirty="0">
                <a:solidFill>
                  <a:srgbClr val="9A69D5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8C8ADC97-CD92-4961-BA7B-996407BEBB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494" y="2567039"/>
            <a:ext cx="1454892" cy="134005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E3FD8FA-C207-4917-BA2A-F79AD89BEC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316" y="2473921"/>
            <a:ext cx="1657088" cy="152628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B99C577-2086-4481-9B56-235F315273C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6887" y="2547038"/>
            <a:ext cx="1498327" cy="1380059"/>
          </a:xfrm>
          <a:prstGeom prst="rect">
            <a:avLst/>
          </a:prstGeom>
        </p:spPr>
      </p:pic>
      <p:sp>
        <p:nvSpPr>
          <p:cNvPr id="20" name="텍스트 상자 1">
            <a:extLst>
              <a:ext uri="{FF2B5EF4-FFF2-40B4-BE49-F238E27FC236}">
                <a16:creationId xmlns:a16="http://schemas.microsoft.com/office/drawing/2014/main" id="{A228A043-0B22-480C-9A01-47BFB5B36DFB}"/>
              </a:ext>
            </a:extLst>
          </p:cNvPr>
          <p:cNvSpPr txBox="1"/>
          <p:nvPr/>
        </p:nvSpPr>
        <p:spPr>
          <a:xfrm>
            <a:off x="466723" y="318608"/>
            <a:ext cx="4422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1 Team and roles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822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4">
            <a:extLst>
              <a:ext uri="{FF2B5EF4-FFF2-40B4-BE49-F238E27FC236}">
                <a16:creationId xmlns:a16="http://schemas.microsoft.com/office/drawing/2014/main" id="{EA552AD6-DB95-4BBE-9508-5CBAD52E49F2}"/>
              </a:ext>
            </a:extLst>
          </p:cNvPr>
          <p:cNvGrpSpPr/>
          <p:nvPr/>
        </p:nvGrpSpPr>
        <p:grpSpPr>
          <a:xfrm>
            <a:off x="3281229" y="954515"/>
            <a:ext cx="716211" cy="1006357"/>
            <a:chOff x="4061109" y="2382841"/>
            <a:chExt cx="1010694" cy="146257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" name="Freeform: Shape 10">
              <a:extLst>
                <a:ext uri="{FF2B5EF4-FFF2-40B4-BE49-F238E27FC236}">
                  <a16:creationId xmlns:a16="http://schemas.microsoft.com/office/drawing/2014/main" id="{9A46F0BD-E1B1-450C-9EA2-26B03994D311}"/>
                </a:ext>
              </a:extLst>
            </p:cNvPr>
            <p:cNvSpPr/>
            <p:nvPr/>
          </p:nvSpPr>
          <p:spPr bwMode="auto">
            <a:xfrm>
              <a:off x="4414979" y="3615019"/>
              <a:ext cx="302954" cy="52190"/>
            </a:xfrm>
            <a:custGeom>
              <a:avLst/>
              <a:gdLst>
                <a:gd name="T0" fmla="*/ 145 w 145"/>
                <a:gd name="T1" fmla="*/ 12 h 25"/>
                <a:gd name="T2" fmla="*/ 129 w 145"/>
                <a:gd name="T3" fmla="*/ 25 h 25"/>
                <a:gd name="T4" fmla="*/ 16 w 145"/>
                <a:gd name="T5" fmla="*/ 25 h 25"/>
                <a:gd name="T6" fmla="*/ 0 w 145"/>
                <a:gd name="T7" fmla="*/ 12 h 25"/>
                <a:gd name="T8" fmla="*/ 16 w 145"/>
                <a:gd name="T9" fmla="*/ 0 h 25"/>
                <a:gd name="T10" fmla="*/ 129 w 145"/>
                <a:gd name="T11" fmla="*/ 0 h 25"/>
                <a:gd name="T12" fmla="*/ 145 w 145"/>
                <a:gd name="T13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25">
                  <a:moveTo>
                    <a:pt x="145" y="12"/>
                  </a:moveTo>
                  <a:cubicBezTo>
                    <a:pt x="145" y="19"/>
                    <a:pt x="138" y="25"/>
                    <a:pt x="129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7" y="25"/>
                    <a:pt x="0" y="19"/>
                    <a:pt x="0" y="12"/>
                  </a:cubicBezTo>
                  <a:cubicBezTo>
                    <a:pt x="0" y="6"/>
                    <a:pt x="7" y="0"/>
                    <a:pt x="16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8" y="0"/>
                    <a:pt x="145" y="6"/>
                    <a:pt x="145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6" name="Freeform: Shape 11">
              <a:extLst>
                <a:ext uri="{FF2B5EF4-FFF2-40B4-BE49-F238E27FC236}">
                  <a16:creationId xmlns:a16="http://schemas.microsoft.com/office/drawing/2014/main" id="{E6DCD8B9-53DF-4020-8746-6A56E214F7D9}"/>
                </a:ext>
              </a:extLst>
            </p:cNvPr>
            <p:cNvSpPr/>
            <p:nvPr/>
          </p:nvSpPr>
          <p:spPr bwMode="auto">
            <a:xfrm>
              <a:off x="4414979" y="3673573"/>
              <a:ext cx="302954" cy="52190"/>
            </a:xfrm>
            <a:custGeom>
              <a:avLst/>
              <a:gdLst>
                <a:gd name="T0" fmla="*/ 145 w 145"/>
                <a:gd name="T1" fmla="*/ 13 h 25"/>
                <a:gd name="T2" fmla="*/ 129 w 145"/>
                <a:gd name="T3" fmla="*/ 25 h 25"/>
                <a:gd name="T4" fmla="*/ 16 w 145"/>
                <a:gd name="T5" fmla="*/ 25 h 25"/>
                <a:gd name="T6" fmla="*/ 0 w 145"/>
                <a:gd name="T7" fmla="*/ 13 h 25"/>
                <a:gd name="T8" fmla="*/ 16 w 145"/>
                <a:gd name="T9" fmla="*/ 0 h 25"/>
                <a:gd name="T10" fmla="*/ 129 w 145"/>
                <a:gd name="T11" fmla="*/ 0 h 25"/>
                <a:gd name="T12" fmla="*/ 145 w 145"/>
                <a:gd name="T13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25">
                  <a:moveTo>
                    <a:pt x="145" y="13"/>
                  </a:moveTo>
                  <a:cubicBezTo>
                    <a:pt x="145" y="20"/>
                    <a:pt x="138" y="25"/>
                    <a:pt x="129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7" y="25"/>
                    <a:pt x="0" y="20"/>
                    <a:pt x="0" y="13"/>
                  </a:cubicBezTo>
                  <a:cubicBezTo>
                    <a:pt x="0" y="6"/>
                    <a:pt x="7" y="0"/>
                    <a:pt x="16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8" y="0"/>
                    <a:pt x="145" y="6"/>
                    <a:pt x="145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7" name="Freeform: Shape 12">
              <a:extLst>
                <a:ext uri="{FF2B5EF4-FFF2-40B4-BE49-F238E27FC236}">
                  <a16:creationId xmlns:a16="http://schemas.microsoft.com/office/drawing/2014/main" id="{72C2CF0B-D2A0-41D2-B202-F260A48FDABC}"/>
                </a:ext>
              </a:extLst>
            </p:cNvPr>
            <p:cNvSpPr/>
            <p:nvPr/>
          </p:nvSpPr>
          <p:spPr bwMode="auto">
            <a:xfrm>
              <a:off x="4414979" y="3734673"/>
              <a:ext cx="302954" cy="52190"/>
            </a:xfrm>
            <a:custGeom>
              <a:avLst/>
              <a:gdLst>
                <a:gd name="T0" fmla="*/ 145 w 145"/>
                <a:gd name="T1" fmla="*/ 12 h 25"/>
                <a:gd name="T2" fmla="*/ 129 w 145"/>
                <a:gd name="T3" fmla="*/ 25 h 25"/>
                <a:gd name="T4" fmla="*/ 16 w 145"/>
                <a:gd name="T5" fmla="*/ 25 h 25"/>
                <a:gd name="T6" fmla="*/ 0 w 145"/>
                <a:gd name="T7" fmla="*/ 12 h 25"/>
                <a:gd name="T8" fmla="*/ 16 w 145"/>
                <a:gd name="T9" fmla="*/ 0 h 25"/>
                <a:gd name="T10" fmla="*/ 129 w 145"/>
                <a:gd name="T11" fmla="*/ 0 h 25"/>
                <a:gd name="T12" fmla="*/ 145 w 145"/>
                <a:gd name="T13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25">
                  <a:moveTo>
                    <a:pt x="145" y="12"/>
                  </a:moveTo>
                  <a:cubicBezTo>
                    <a:pt x="145" y="19"/>
                    <a:pt x="138" y="25"/>
                    <a:pt x="129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7" y="25"/>
                    <a:pt x="0" y="19"/>
                    <a:pt x="0" y="12"/>
                  </a:cubicBezTo>
                  <a:cubicBezTo>
                    <a:pt x="0" y="5"/>
                    <a:pt x="7" y="0"/>
                    <a:pt x="16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8" y="0"/>
                    <a:pt x="145" y="5"/>
                    <a:pt x="145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8" name="Freeform: Shape 13">
              <a:extLst>
                <a:ext uri="{FF2B5EF4-FFF2-40B4-BE49-F238E27FC236}">
                  <a16:creationId xmlns:a16="http://schemas.microsoft.com/office/drawing/2014/main" id="{73E49E69-6424-4B79-813E-244C2D4A71F3}"/>
                </a:ext>
              </a:extLst>
            </p:cNvPr>
            <p:cNvSpPr/>
            <p:nvPr/>
          </p:nvSpPr>
          <p:spPr bwMode="auto">
            <a:xfrm>
              <a:off x="4479897" y="3793227"/>
              <a:ext cx="171844" cy="52190"/>
            </a:xfrm>
            <a:custGeom>
              <a:avLst/>
              <a:gdLst>
                <a:gd name="T0" fmla="*/ 82 w 82"/>
                <a:gd name="T1" fmla="*/ 0 h 25"/>
                <a:gd name="T2" fmla="*/ 41 w 82"/>
                <a:gd name="T3" fmla="*/ 25 h 25"/>
                <a:gd name="T4" fmla="*/ 0 w 82"/>
                <a:gd name="T5" fmla="*/ 0 h 25"/>
                <a:gd name="T6" fmla="*/ 82 w 82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25">
                  <a:moveTo>
                    <a:pt x="82" y="0"/>
                  </a:moveTo>
                  <a:cubicBezTo>
                    <a:pt x="82" y="14"/>
                    <a:pt x="64" y="25"/>
                    <a:pt x="41" y="25"/>
                  </a:cubicBezTo>
                  <a:cubicBezTo>
                    <a:pt x="18" y="25"/>
                    <a:pt x="0" y="14"/>
                    <a:pt x="0" y="0"/>
                  </a:cubicBezTo>
                  <a:lnTo>
                    <a:pt x="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8BCEAF21-602E-498B-B02F-54DF7EA27969}"/>
                </a:ext>
              </a:extLst>
            </p:cNvPr>
            <p:cNvSpPr/>
            <p:nvPr/>
          </p:nvSpPr>
          <p:spPr bwMode="auto">
            <a:xfrm>
              <a:off x="4061109" y="2382841"/>
              <a:ext cx="1010694" cy="1215633"/>
            </a:xfrm>
            <a:custGeom>
              <a:avLst/>
              <a:gdLst>
                <a:gd name="T0" fmla="*/ 241 w 483"/>
                <a:gd name="T1" fmla="*/ 0 h 580"/>
                <a:gd name="T2" fmla="*/ 0 w 483"/>
                <a:gd name="T3" fmla="*/ 241 h 580"/>
                <a:gd name="T4" fmla="*/ 62 w 483"/>
                <a:gd name="T5" fmla="*/ 402 h 580"/>
                <a:gd name="T6" fmla="*/ 62 w 483"/>
                <a:gd name="T7" fmla="*/ 402 h 580"/>
                <a:gd name="T8" fmla="*/ 63 w 483"/>
                <a:gd name="T9" fmla="*/ 403 h 580"/>
                <a:gd name="T10" fmla="*/ 73 w 483"/>
                <a:gd name="T11" fmla="*/ 414 h 580"/>
                <a:gd name="T12" fmla="*/ 129 w 483"/>
                <a:gd name="T13" fmla="*/ 483 h 580"/>
                <a:gd name="T14" fmla="*/ 199 w 483"/>
                <a:gd name="T15" fmla="*/ 580 h 580"/>
                <a:gd name="T16" fmla="*/ 235 w 483"/>
                <a:gd name="T17" fmla="*/ 580 h 580"/>
                <a:gd name="T18" fmla="*/ 247 w 483"/>
                <a:gd name="T19" fmla="*/ 580 h 580"/>
                <a:gd name="T20" fmla="*/ 284 w 483"/>
                <a:gd name="T21" fmla="*/ 580 h 580"/>
                <a:gd name="T22" fmla="*/ 353 w 483"/>
                <a:gd name="T23" fmla="*/ 483 h 580"/>
                <a:gd name="T24" fmla="*/ 407 w 483"/>
                <a:gd name="T25" fmla="*/ 416 h 580"/>
                <a:gd name="T26" fmla="*/ 483 w 483"/>
                <a:gd name="T27" fmla="*/ 241 h 580"/>
                <a:gd name="T28" fmla="*/ 241 w 483"/>
                <a:gd name="T29" fmla="*/ 0 h 580"/>
                <a:gd name="T30" fmla="*/ 331 w 483"/>
                <a:gd name="T31" fmla="*/ 349 h 580"/>
                <a:gd name="T32" fmla="*/ 302 w 483"/>
                <a:gd name="T33" fmla="*/ 388 h 580"/>
                <a:gd name="T34" fmla="*/ 264 w 483"/>
                <a:gd name="T35" fmla="*/ 443 h 580"/>
                <a:gd name="T36" fmla="*/ 245 w 483"/>
                <a:gd name="T37" fmla="*/ 443 h 580"/>
                <a:gd name="T38" fmla="*/ 238 w 483"/>
                <a:gd name="T39" fmla="*/ 443 h 580"/>
                <a:gd name="T40" fmla="*/ 218 w 483"/>
                <a:gd name="T41" fmla="*/ 443 h 580"/>
                <a:gd name="T42" fmla="*/ 181 w 483"/>
                <a:gd name="T43" fmla="*/ 388 h 580"/>
                <a:gd name="T44" fmla="*/ 150 w 483"/>
                <a:gd name="T45" fmla="*/ 348 h 580"/>
                <a:gd name="T46" fmla="*/ 145 w 483"/>
                <a:gd name="T47" fmla="*/ 341 h 580"/>
                <a:gd name="T48" fmla="*/ 144 w 483"/>
                <a:gd name="T49" fmla="*/ 341 h 580"/>
                <a:gd name="T50" fmla="*/ 144 w 483"/>
                <a:gd name="T51" fmla="*/ 341 h 580"/>
                <a:gd name="T52" fmla="*/ 111 w 483"/>
                <a:gd name="T53" fmla="*/ 248 h 580"/>
                <a:gd name="T54" fmla="*/ 241 w 483"/>
                <a:gd name="T55" fmla="*/ 109 h 580"/>
                <a:gd name="T56" fmla="*/ 372 w 483"/>
                <a:gd name="T57" fmla="*/ 248 h 580"/>
                <a:gd name="T58" fmla="*/ 331 w 483"/>
                <a:gd name="T59" fmla="*/ 349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83" h="580"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03"/>
                    <a:pt x="23" y="359"/>
                    <a:pt x="62" y="402"/>
                  </a:cubicBezTo>
                  <a:cubicBezTo>
                    <a:pt x="62" y="402"/>
                    <a:pt x="62" y="402"/>
                    <a:pt x="62" y="402"/>
                  </a:cubicBezTo>
                  <a:cubicBezTo>
                    <a:pt x="62" y="402"/>
                    <a:pt x="62" y="402"/>
                    <a:pt x="63" y="403"/>
                  </a:cubicBezTo>
                  <a:cubicBezTo>
                    <a:pt x="66" y="407"/>
                    <a:pt x="70" y="410"/>
                    <a:pt x="73" y="414"/>
                  </a:cubicBezTo>
                  <a:cubicBezTo>
                    <a:pt x="88" y="429"/>
                    <a:pt x="112" y="457"/>
                    <a:pt x="129" y="483"/>
                  </a:cubicBezTo>
                  <a:cubicBezTo>
                    <a:pt x="154" y="523"/>
                    <a:pt x="141" y="580"/>
                    <a:pt x="199" y="580"/>
                  </a:cubicBezTo>
                  <a:cubicBezTo>
                    <a:pt x="235" y="580"/>
                    <a:pt x="235" y="580"/>
                    <a:pt x="235" y="580"/>
                  </a:cubicBezTo>
                  <a:cubicBezTo>
                    <a:pt x="247" y="580"/>
                    <a:pt x="247" y="580"/>
                    <a:pt x="247" y="580"/>
                  </a:cubicBezTo>
                  <a:cubicBezTo>
                    <a:pt x="284" y="580"/>
                    <a:pt x="284" y="580"/>
                    <a:pt x="284" y="580"/>
                  </a:cubicBezTo>
                  <a:cubicBezTo>
                    <a:pt x="341" y="580"/>
                    <a:pt x="329" y="523"/>
                    <a:pt x="353" y="483"/>
                  </a:cubicBezTo>
                  <a:cubicBezTo>
                    <a:pt x="369" y="458"/>
                    <a:pt x="393" y="431"/>
                    <a:pt x="407" y="416"/>
                  </a:cubicBezTo>
                  <a:cubicBezTo>
                    <a:pt x="454" y="372"/>
                    <a:pt x="483" y="310"/>
                    <a:pt x="483" y="241"/>
                  </a:cubicBezTo>
                  <a:cubicBezTo>
                    <a:pt x="483" y="108"/>
                    <a:pt x="375" y="0"/>
                    <a:pt x="241" y="0"/>
                  </a:cubicBezTo>
                  <a:close/>
                  <a:moveTo>
                    <a:pt x="331" y="349"/>
                  </a:moveTo>
                  <a:cubicBezTo>
                    <a:pt x="323" y="358"/>
                    <a:pt x="311" y="373"/>
                    <a:pt x="302" y="388"/>
                  </a:cubicBezTo>
                  <a:cubicBezTo>
                    <a:pt x="289" y="411"/>
                    <a:pt x="295" y="443"/>
                    <a:pt x="264" y="443"/>
                  </a:cubicBezTo>
                  <a:cubicBezTo>
                    <a:pt x="245" y="443"/>
                    <a:pt x="245" y="443"/>
                    <a:pt x="245" y="443"/>
                  </a:cubicBezTo>
                  <a:cubicBezTo>
                    <a:pt x="238" y="443"/>
                    <a:pt x="238" y="443"/>
                    <a:pt x="238" y="443"/>
                  </a:cubicBezTo>
                  <a:cubicBezTo>
                    <a:pt x="218" y="443"/>
                    <a:pt x="218" y="443"/>
                    <a:pt x="218" y="443"/>
                  </a:cubicBezTo>
                  <a:cubicBezTo>
                    <a:pt x="187" y="443"/>
                    <a:pt x="194" y="411"/>
                    <a:pt x="181" y="388"/>
                  </a:cubicBezTo>
                  <a:cubicBezTo>
                    <a:pt x="172" y="372"/>
                    <a:pt x="158" y="356"/>
                    <a:pt x="150" y="348"/>
                  </a:cubicBezTo>
                  <a:cubicBezTo>
                    <a:pt x="148" y="345"/>
                    <a:pt x="146" y="343"/>
                    <a:pt x="145" y="341"/>
                  </a:cubicBezTo>
                  <a:cubicBezTo>
                    <a:pt x="144" y="341"/>
                    <a:pt x="144" y="341"/>
                    <a:pt x="144" y="341"/>
                  </a:cubicBezTo>
                  <a:cubicBezTo>
                    <a:pt x="144" y="341"/>
                    <a:pt x="144" y="341"/>
                    <a:pt x="144" y="341"/>
                  </a:cubicBezTo>
                  <a:cubicBezTo>
                    <a:pt x="123" y="316"/>
                    <a:pt x="111" y="284"/>
                    <a:pt x="111" y="248"/>
                  </a:cubicBezTo>
                  <a:cubicBezTo>
                    <a:pt x="111" y="171"/>
                    <a:pt x="169" y="109"/>
                    <a:pt x="241" y="109"/>
                  </a:cubicBezTo>
                  <a:cubicBezTo>
                    <a:pt x="314" y="109"/>
                    <a:pt x="372" y="171"/>
                    <a:pt x="372" y="248"/>
                  </a:cubicBezTo>
                  <a:cubicBezTo>
                    <a:pt x="372" y="288"/>
                    <a:pt x="356" y="323"/>
                    <a:pt x="331" y="349"/>
                  </a:cubicBezTo>
                  <a:close/>
                </a:path>
              </a:pathLst>
            </a:custGeom>
            <a:solidFill>
              <a:srgbClr val="724A97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sp>
        <p:nvSpPr>
          <p:cNvPr id="10" name="텍스트 상자 1">
            <a:extLst>
              <a:ext uri="{FF2B5EF4-FFF2-40B4-BE49-F238E27FC236}">
                <a16:creationId xmlns:a16="http://schemas.microsoft.com/office/drawing/2014/main" id="{00CAD9D2-6971-4BBC-9DF5-CB53E1D3B33B}"/>
              </a:ext>
            </a:extLst>
          </p:cNvPr>
          <p:cNvSpPr txBox="1"/>
          <p:nvPr/>
        </p:nvSpPr>
        <p:spPr>
          <a:xfrm>
            <a:off x="457165" y="323819"/>
            <a:ext cx="3889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2 Idea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E4ABE71-2A88-4B59-AF43-47C4920E6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34" b="91060" l="9749" r="89972">
                        <a14:foregroundMark x1="33983" y1="91060" x2="33983" y2="91060"/>
                        <a14:foregroundMark x1="45961" y1="85762" x2="45961" y2="85762"/>
                        <a14:foregroundMark x1="56825" y1="89735" x2="56825" y2="8973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56400" y="2396706"/>
            <a:ext cx="2979715" cy="2506612"/>
          </a:xfrm>
          <a:prstGeom prst="rect">
            <a:avLst/>
          </a:prstGeom>
        </p:spPr>
      </p:pic>
      <p:sp>
        <p:nvSpPr>
          <p:cNvPr id="20" name="텍스트 상자 1">
            <a:extLst>
              <a:ext uri="{FF2B5EF4-FFF2-40B4-BE49-F238E27FC236}">
                <a16:creationId xmlns:a16="http://schemas.microsoft.com/office/drawing/2014/main" id="{8EB6D90B-81F3-479F-B4E3-67B11EDB728F}"/>
              </a:ext>
            </a:extLst>
          </p:cNvPr>
          <p:cNvSpPr txBox="1"/>
          <p:nvPr/>
        </p:nvSpPr>
        <p:spPr>
          <a:xfrm>
            <a:off x="4086340" y="1242496"/>
            <a:ext cx="4019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rgbClr val="724A97"/>
                </a:solidFill>
              </a:rPr>
              <a:t>Why this idea is important 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F9FF130-E710-4D2E-B0FC-42AB1F84AE5B}"/>
              </a:ext>
            </a:extLst>
          </p:cNvPr>
          <p:cNvGrpSpPr/>
          <p:nvPr/>
        </p:nvGrpSpPr>
        <p:grpSpPr>
          <a:xfrm>
            <a:off x="6624661" y="1976507"/>
            <a:ext cx="3086951" cy="2889963"/>
            <a:chOff x="5384356" y="2625606"/>
            <a:chExt cx="3889094" cy="3889094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FADDEEB-D035-4169-8C91-9A90D292D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84356" y="2625606"/>
              <a:ext cx="3889094" cy="3889094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5C4B13CE-956F-4E21-9E4A-538773A642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54215" y="3237294"/>
              <a:ext cx="1113423" cy="16403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962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상자 1">
            <a:extLst>
              <a:ext uri="{FF2B5EF4-FFF2-40B4-BE49-F238E27FC236}">
                <a16:creationId xmlns:a16="http://schemas.microsoft.com/office/drawing/2014/main" id="{5D783295-D2FD-402B-81CE-ACAC52F872A8}"/>
              </a:ext>
            </a:extLst>
          </p:cNvPr>
          <p:cNvSpPr txBox="1"/>
          <p:nvPr/>
        </p:nvSpPr>
        <p:spPr>
          <a:xfrm>
            <a:off x="454306" y="322773"/>
            <a:ext cx="6213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3 Requirement  Analysis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텍스트 상자 1">
            <a:extLst>
              <a:ext uri="{FF2B5EF4-FFF2-40B4-BE49-F238E27FC236}">
                <a16:creationId xmlns:a16="http://schemas.microsoft.com/office/drawing/2014/main" id="{CDC9AD9E-090B-40C6-88E8-4A9E280AF65A}"/>
              </a:ext>
            </a:extLst>
          </p:cNvPr>
          <p:cNvSpPr txBox="1"/>
          <p:nvPr/>
        </p:nvSpPr>
        <p:spPr>
          <a:xfrm>
            <a:off x="1978097" y="1905506"/>
            <a:ext cx="900443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/>
              <a:t>One hair designer can write one announcement.</a:t>
            </a:r>
          </a:p>
          <a:p>
            <a:endParaRPr kumimoji="1" lang="en-US" altLang="ko-KR" sz="2400" dirty="0"/>
          </a:p>
          <a:p>
            <a:r>
              <a:rPr kumimoji="1" lang="en-US" altLang="ko-KR" sz="2400" dirty="0"/>
              <a:t>One hair designer can manage several hair designers.</a:t>
            </a:r>
          </a:p>
          <a:p>
            <a:endParaRPr kumimoji="1" lang="en-US" altLang="ko-KR" sz="2400" dirty="0"/>
          </a:p>
          <a:p>
            <a:r>
              <a:rPr kumimoji="1" lang="en-US" altLang="ko-KR" sz="2400" dirty="0"/>
              <a:t>One hair designer can be managed by one hair designer.</a:t>
            </a:r>
          </a:p>
          <a:p>
            <a:endParaRPr kumimoji="1" lang="en-US" altLang="ko-KR" sz="2400" dirty="0"/>
          </a:p>
          <a:p>
            <a:r>
              <a:rPr kumimoji="1" lang="en-US" altLang="ko-KR" sz="2400" dirty="0"/>
              <a:t>One hair designer can post several SNS promotions.</a:t>
            </a:r>
          </a:p>
          <a:p>
            <a:endParaRPr kumimoji="1" lang="en-US" altLang="ko-KR" sz="2400" dirty="0">
              <a:solidFill>
                <a:srgbClr val="724A97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8FDB19A-FF90-413F-98AA-1B3F6A9174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016" y="1932010"/>
            <a:ext cx="387120" cy="38712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B492F64-CD01-425B-85BD-AA928BBDC4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016" y="2648290"/>
            <a:ext cx="387120" cy="38712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A7F28C5-42A5-4D92-BCA6-2DDD5A244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016" y="3394222"/>
            <a:ext cx="387120" cy="38712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5EC23F2-AFFC-4084-A313-66828684F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016" y="4134020"/>
            <a:ext cx="387120" cy="38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46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상자 1">
            <a:extLst>
              <a:ext uri="{FF2B5EF4-FFF2-40B4-BE49-F238E27FC236}">
                <a16:creationId xmlns:a16="http://schemas.microsoft.com/office/drawing/2014/main" id="{5D783295-D2FD-402B-81CE-ACAC52F872A8}"/>
              </a:ext>
            </a:extLst>
          </p:cNvPr>
          <p:cNvSpPr txBox="1"/>
          <p:nvPr/>
        </p:nvSpPr>
        <p:spPr>
          <a:xfrm>
            <a:off x="454306" y="322773"/>
            <a:ext cx="6213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3 Requirement  Analysis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F46AED82-4761-4A39-833C-920A3B73FBBA}"/>
              </a:ext>
            </a:extLst>
          </p:cNvPr>
          <p:cNvSpPr txBox="1"/>
          <p:nvPr/>
        </p:nvSpPr>
        <p:spPr>
          <a:xfrm>
            <a:off x="1981200" y="1899202"/>
            <a:ext cx="82561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/>
              <a:t>One hair designer can be booked for multiple services.</a:t>
            </a:r>
          </a:p>
          <a:p>
            <a:endParaRPr kumimoji="1" lang="en-US" altLang="ko-KR" sz="2400" dirty="0"/>
          </a:p>
          <a:p>
            <a:r>
              <a:rPr kumimoji="1" lang="en-US" altLang="ko-KR" sz="2400" dirty="0"/>
              <a:t>One hair designer can be booked several members</a:t>
            </a:r>
          </a:p>
          <a:p>
            <a:endParaRPr kumimoji="1" lang="en-US" altLang="ko-KR" sz="2400" dirty="0"/>
          </a:p>
          <a:p>
            <a:r>
              <a:rPr kumimoji="1" lang="en-US" altLang="ko-KR" sz="2400" dirty="0"/>
              <a:t>One service can be booked by several members.</a:t>
            </a:r>
          </a:p>
          <a:p>
            <a:endParaRPr kumimoji="1" lang="en-US" altLang="ko-KR" sz="2400" dirty="0"/>
          </a:p>
          <a:p>
            <a:r>
              <a:rPr kumimoji="1" lang="en-US" altLang="ko-KR" sz="2400" dirty="0"/>
              <a:t>One service can be booked by several hair designers.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359727A-21E8-4F50-A8D7-2C2125D2E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016" y="1932010"/>
            <a:ext cx="387120" cy="38712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D39AC2A-D4D0-41FB-BDD9-E81B0787D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016" y="2648290"/>
            <a:ext cx="387120" cy="38712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5898A41-26CA-4BC7-937F-DD12337EE4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016" y="3394222"/>
            <a:ext cx="387120" cy="38712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106822F-2C83-421C-B750-BDBD3A70B6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016" y="4134020"/>
            <a:ext cx="387120" cy="38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320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상자 1">
            <a:extLst>
              <a:ext uri="{FF2B5EF4-FFF2-40B4-BE49-F238E27FC236}">
                <a16:creationId xmlns:a16="http://schemas.microsoft.com/office/drawing/2014/main" id="{5D783295-D2FD-402B-81CE-ACAC52F872A8}"/>
              </a:ext>
            </a:extLst>
          </p:cNvPr>
          <p:cNvSpPr txBox="1"/>
          <p:nvPr/>
        </p:nvSpPr>
        <p:spPr>
          <a:xfrm>
            <a:off x="454306" y="322773"/>
            <a:ext cx="6213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3 Requirement  Analysis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172963B-930A-4BBA-B742-96E22771DC8F}"/>
              </a:ext>
            </a:extLst>
          </p:cNvPr>
          <p:cNvGrpSpPr/>
          <p:nvPr/>
        </p:nvGrpSpPr>
        <p:grpSpPr>
          <a:xfrm>
            <a:off x="1615982" y="1720840"/>
            <a:ext cx="8122499" cy="3416320"/>
            <a:chOff x="2408825" y="1720840"/>
            <a:chExt cx="8122499" cy="3416320"/>
          </a:xfrm>
        </p:grpSpPr>
        <p:sp>
          <p:nvSpPr>
            <p:cNvPr id="4" name="텍스트 상자 1">
              <a:extLst>
                <a:ext uri="{FF2B5EF4-FFF2-40B4-BE49-F238E27FC236}">
                  <a16:creationId xmlns:a16="http://schemas.microsoft.com/office/drawing/2014/main" id="{3489D75F-F998-4E3A-A34E-FF7EE6262168}"/>
                </a:ext>
              </a:extLst>
            </p:cNvPr>
            <p:cNvSpPr txBox="1"/>
            <p:nvPr/>
          </p:nvSpPr>
          <p:spPr>
            <a:xfrm>
              <a:off x="2694345" y="1720840"/>
              <a:ext cx="7836979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2400" dirty="0"/>
                <a:t>One member can write several comments.</a:t>
              </a:r>
            </a:p>
            <a:p>
              <a:endParaRPr kumimoji="1" lang="en-US" altLang="ko-KR" sz="2400" dirty="0"/>
            </a:p>
            <a:p>
              <a:r>
                <a:rPr kumimoji="1" lang="en-US" altLang="ko-KR" sz="2400" dirty="0"/>
                <a:t>One member can book several hair designers.</a:t>
              </a:r>
            </a:p>
            <a:p>
              <a:endParaRPr kumimoji="1" lang="en-US" altLang="ko-KR" sz="2400" dirty="0"/>
            </a:p>
            <a:p>
              <a:r>
                <a:rPr kumimoji="1" lang="en-US" altLang="ko-KR" sz="2400" dirty="0"/>
                <a:t>One member can book several services.</a:t>
              </a:r>
            </a:p>
            <a:p>
              <a:endParaRPr kumimoji="1" lang="en-US" altLang="ko-KR" sz="2400" dirty="0"/>
            </a:p>
            <a:p>
              <a:r>
                <a:rPr kumimoji="1" lang="en-US" altLang="ko-KR" sz="2400" dirty="0"/>
                <a:t>One member can request several items.</a:t>
              </a:r>
            </a:p>
            <a:p>
              <a:endParaRPr kumimoji="1" lang="en-US" altLang="ko-KR" sz="2400" dirty="0"/>
            </a:p>
            <a:p>
              <a:r>
                <a:rPr kumimoji="1" lang="en-US" altLang="ko-KR" sz="2400" dirty="0"/>
                <a:t>The items can ask several members of one.</a:t>
              </a:r>
              <a:endParaRPr kumimoji="1" lang="ko-KR" altLang="en-US" sz="2400" dirty="0"/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0EB379D-B651-464A-B0D4-C79FBDFCF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1272" y="1757838"/>
              <a:ext cx="387120" cy="387120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5CEF5AF-960F-4784-BEDD-DD8318339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1272" y="2474118"/>
              <a:ext cx="387120" cy="38712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0F7722C-2AD3-4258-9ACE-3FDF961DC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1272" y="3212430"/>
              <a:ext cx="387120" cy="387120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8F25FBC8-DD8E-4A7E-AAE7-9904D2CFFA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1272" y="3959848"/>
              <a:ext cx="387120" cy="387120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3ECA6402-DC7E-493A-89CC-FA3939341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8825" y="4664698"/>
              <a:ext cx="387120" cy="3871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30988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D007583-66DE-4B91-98B9-28F45713F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6907" y="1224165"/>
            <a:ext cx="7778186" cy="4866311"/>
          </a:xfrm>
          <a:prstGeom prst="rect">
            <a:avLst/>
          </a:prstGeom>
        </p:spPr>
      </p:pic>
      <p:sp>
        <p:nvSpPr>
          <p:cNvPr id="5" name="텍스트 상자 1">
            <a:extLst>
              <a:ext uri="{FF2B5EF4-FFF2-40B4-BE49-F238E27FC236}">
                <a16:creationId xmlns:a16="http://schemas.microsoft.com/office/drawing/2014/main" id="{FEF0A090-F6DE-4CB9-AA57-163D2D79FAEF}"/>
              </a:ext>
            </a:extLst>
          </p:cNvPr>
          <p:cNvSpPr txBox="1"/>
          <p:nvPr/>
        </p:nvSpPr>
        <p:spPr>
          <a:xfrm>
            <a:off x="452651" y="323834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4 E-R Diagram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672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1">
            <a:extLst>
              <a:ext uri="{FF2B5EF4-FFF2-40B4-BE49-F238E27FC236}">
                <a16:creationId xmlns:a16="http://schemas.microsoft.com/office/drawing/2014/main" id="{914C353B-F07B-43D7-8977-2E93EFF61D2E}"/>
              </a:ext>
            </a:extLst>
          </p:cNvPr>
          <p:cNvSpPr txBox="1"/>
          <p:nvPr/>
        </p:nvSpPr>
        <p:spPr>
          <a:xfrm>
            <a:off x="5458145" y="1340331"/>
            <a:ext cx="12757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>
                <a:latin typeface="HY동녘B" panose="02030600000101010101" pitchFamily="18" charset="-127"/>
                <a:ea typeface="HY동녘B" panose="02030600000101010101" pitchFamily="18" charset="-127"/>
              </a:rPr>
              <a:t>Table</a:t>
            </a:r>
            <a:endParaRPr kumimoji="1" lang="ko-KR" altLang="en-US" sz="3000" dirty="0">
              <a:latin typeface="HY동녘B" panose="02030600000101010101" pitchFamily="18" charset="-127"/>
              <a:ea typeface="HY동녘B" panose="02030600000101010101" pitchFamily="18" charset="-127"/>
            </a:endParaRPr>
          </a:p>
        </p:txBody>
      </p:sp>
      <p:sp>
        <p:nvSpPr>
          <p:cNvPr id="67" name="텍스트 상자 1">
            <a:extLst>
              <a:ext uri="{FF2B5EF4-FFF2-40B4-BE49-F238E27FC236}">
                <a16:creationId xmlns:a16="http://schemas.microsoft.com/office/drawing/2014/main" id="{D6D9475D-2D3D-4E48-AC42-2123DE3C77A0}"/>
              </a:ext>
            </a:extLst>
          </p:cNvPr>
          <p:cNvSpPr txBox="1"/>
          <p:nvPr/>
        </p:nvSpPr>
        <p:spPr>
          <a:xfrm>
            <a:off x="461173" y="311383"/>
            <a:ext cx="4847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rgbClr val="724A97"/>
                </a:solidFill>
                <a:latin typeface="Arial Rounded MT Bold" panose="020F0704030504030204" pitchFamily="34" charset="0"/>
              </a:rPr>
              <a:t>5 Data Base</a:t>
            </a:r>
            <a:endParaRPr kumimoji="1" lang="ko-KR" altLang="en-US" sz="3600" dirty="0">
              <a:solidFill>
                <a:srgbClr val="724A97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A62E06E-0A0C-490E-813D-3D7F914E0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296" y="2022946"/>
            <a:ext cx="8759687" cy="398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096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873</Words>
  <Application>Microsoft Office PowerPoint</Application>
  <PresentationFormat>와이드스크린</PresentationFormat>
  <Paragraphs>187</Paragraphs>
  <Slides>23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5" baseType="lpstr">
      <vt:lpstr>Apple Chancery</vt:lpstr>
      <vt:lpstr>HY동녘B</vt:lpstr>
      <vt:lpstr>HY동녘M</vt:lpstr>
      <vt:lpstr>微软雅黑</vt:lpstr>
      <vt:lpstr>NanumBarunGothic YetHangul</vt:lpstr>
      <vt:lpstr>Noto Sans</vt:lpstr>
      <vt:lpstr>맑은 고딕</vt:lpstr>
      <vt:lpstr>한컴 윤고딕 250</vt:lpstr>
      <vt:lpstr>Arial</vt:lpstr>
      <vt:lpstr>Arial Black</vt:lpstr>
      <vt:lpstr>Arial Rounded MT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지용 허</dc:creator>
  <cp:lastModifiedBy>정 민규</cp:lastModifiedBy>
  <cp:revision>20</cp:revision>
  <dcterms:created xsi:type="dcterms:W3CDTF">2019-12-16T15:58:51Z</dcterms:created>
  <dcterms:modified xsi:type="dcterms:W3CDTF">2019-12-16T19:20:46Z</dcterms:modified>
</cp:coreProperties>
</file>

<file path=docProps/thumbnail.jpeg>
</file>